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00" autoAdjust="0"/>
  </p:normalViewPr>
  <p:slideViewPr>
    <p:cSldViewPr>
      <p:cViewPr>
        <p:scale>
          <a:sx n="50" d="100"/>
          <a:sy n="50" d="100"/>
        </p:scale>
        <p:origin x="-1872" y="-3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19" name="18 Marcador de pie de página"/>
          <p:cNvSpPr>
            <a:spLocks noGrp="1"/>
          </p:cNvSpPr>
          <p:nvPr>
            <p:ph type="ftr" sz="quarter" idx="11"/>
          </p:nvPr>
        </p:nvSpPr>
        <p:spPr/>
        <p:txBody>
          <a:bodyPr/>
          <a:lstStyle/>
          <a:p>
            <a:endParaRPr lang="es-ES"/>
          </a:p>
        </p:txBody>
      </p:sp>
      <p:sp>
        <p:nvSpPr>
          <p:cNvPr id="27" name="26 Marcador de número de diapositiva"/>
          <p:cNvSpPr>
            <a:spLocks noGrp="1"/>
          </p:cNvSpPr>
          <p:nvPr>
            <p:ph type="sldNum" sz="quarter" idx="12"/>
          </p:nvPr>
        </p:nvSpPr>
        <p:spPr/>
        <p:txBody>
          <a:bodyPr/>
          <a:lstStyle/>
          <a:p>
            <a:fld id="{A9A62C08-2BC0-4B89-89CE-44E35BCF4BDD}"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9A62C08-2BC0-4B89-89CE-44E35BCF4BD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9A62C08-2BC0-4B89-89CE-44E35BCF4BD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9A62C08-2BC0-4B89-89CE-44E35BCF4BD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9A62C08-2BC0-4B89-89CE-44E35BCF4BDD}"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9A62C08-2BC0-4B89-89CE-44E35BCF4BD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9A62C08-2BC0-4B89-89CE-44E35BCF4BD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9A62C08-2BC0-4B89-89CE-44E35BCF4BD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9A62C08-2BC0-4B89-89CE-44E35BCF4BD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9A62C08-2BC0-4B89-89CE-44E35BCF4BD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82E9859-94E9-4190-BBDF-B5D168D808B1}" type="datetimeFigureOut">
              <a:rPr lang="es-ES" smtClean="0"/>
              <a:pPr/>
              <a:t>05/10/2025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a:xfrm>
            <a:off x="8077200" y="6356350"/>
            <a:ext cx="609600" cy="365125"/>
          </a:xfrm>
        </p:spPr>
        <p:txBody>
          <a:bodyPr/>
          <a:lstStyle/>
          <a:p>
            <a:fld id="{A9A62C08-2BC0-4B89-89CE-44E35BCF4BDD}" type="slidenum">
              <a:rPr lang="es-ES" smtClean="0"/>
              <a:pPr/>
              <a:t>‹Nº›</a:t>
            </a:fld>
            <a:endParaRPr lang="es-E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82E9859-94E9-4190-BBDF-B5D168D808B1}" type="datetimeFigureOut">
              <a:rPr lang="es-ES" smtClean="0"/>
              <a:pPr/>
              <a:t>05/10/2025</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A62C08-2BC0-4B89-89CE-44E35BCF4BDD}" type="slidenum">
              <a:rPr lang="es-ES" smtClean="0"/>
              <a:pPr/>
              <a:t>‹Nº›</a:t>
            </a:fld>
            <a:endParaRPr lang="es-E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CUADERNO DE LAS EMOCIONES</a:t>
            </a:r>
            <a:endParaRPr lang="es-ES" dirty="0"/>
          </a:p>
        </p:txBody>
      </p:sp>
      <p:sp>
        <p:nvSpPr>
          <p:cNvPr id="3" name="2 Subtítulo"/>
          <p:cNvSpPr>
            <a:spLocks noGrp="1"/>
          </p:cNvSpPr>
          <p:nvPr>
            <p:ph type="subTitle" idx="1"/>
          </p:nvPr>
        </p:nvSpPr>
        <p:spPr/>
        <p:txBody>
          <a:bodyPr/>
          <a:lstStyle/>
          <a:p>
            <a:r>
              <a:rPr lang="es-ES" dirty="0" smtClean="0"/>
              <a:t>3º ESO</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lstStyle/>
          <a:p>
            <a:endParaRPr lang="es-ES"/>
          </a:p>
        </p:txBody>
      </p:sp>
      <p:sp>
        <p:nvSpPr>
          <p:cNvPr id="4" name="3 Marcador de contenido"/>
          <p:cNvSpPr>
            <a:spLocks noGrp="1"/>
          </p:cNvSpPr>
          <p:nvPr>
            <p:ph sz="half" idx="2"/>
          </p:nvPr>
        </p:nvSpPr>
        <p:spPr/>
        <p:txBody>
          <a:bodyPr/>
          <a:lstStyle/>
          <a:p>
            <a:r>
              <a:rPr lang="es-ES" dirty="0" smtClean="0"/>
              <a:t>Otras veces quieres esconderte, que no te molesten. No tienes ganas de hablar, ni de que te miren. Estás en modo tortuga.</a:t>
            </a:r>
            <a:endParaRPr lang="es-ES" dirty="0"/>
          </a:p>
        </p:txBody>
      </p:sp>
      <p:pic>
        <p:nvPicPr>
          <p:cNvPr id="19458" name="Picture 2" descr="C:\Users\admin\Desktop\10qc1wf6.png"/>
          <p:cNvPicPr>
            <a:picLocks noChangeAspect="1" noChangeArrowheads="1"/>
          </p:cNvPicPr>
          <p:nvPr/>
        </p:nvPicPr>
        <p:blipFill>
          <a:blip r:embed="rId2" cstate="print"/>
          <a:srcRect/>
          <a:stretch>
            <a:fillRect/>
          </a:stretch>
        </p:blipFill>
        <p:spPr bwMode="auto">
          <a:xfrm>
            <a:off x="0" y="1844824"/>
            <a:ext cx="4536505" cy="47525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a:xfrm>
            <a:off x="457200" y="1556792"/>
            <a:ext cx="4258816" cy="4569371"/>
          </a:xfrm>
        </p:spPr>
        <p:txBody>
          <a:bodyPr/>
          <a:lstStyle/>
          <a:p>
            <a:r>
              <a:rPr lang="es-ES" dirty="0" smtClean="0"/>
              <a:t>A veces, estás en modo bomba. Saltas por todo, te enfadas, sientes un volcán dentro de ti, que no puedes controlar.</a:t>
            </a:r>
            <a:endParaRPr lang="es-ES" dirty="0"/>
          </a:p>
        </p:txBody>
      </p:sp>
      <p:pic>
        <p:nvPicPr>
          <p:cNvPr id="20482" name="Picture 2" descr="C:\Users\admin\Desktop\2hjeyoag.png"/>
          <p:cNvPicPr>
            <a:picLocks noChangeAspect="1" noChangeArrowheads="1"/>
          </p:cNvPicPr>
          <p:nvPr/>
        </p:nvPicPr>
        <p:blipFill>
          <a:blip r:embed="rId2" cstate="print"/>
          <a:srcRect/>
          <a:stretch>
            <a:fillRect/>
          </a:stretch>
        </p:blipFill>
        <p:spPr bwMode="auto">
          <a:xfrm>
            <a:off x="4788956" y="2204864"/>
            <a:ext cx="4355044" cy="374441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p:txBody>
          <a:bodyPr/>
          <a:lstStyle/>
          <a:p>
            <a:endParaRPr lang="es-ES" dirty="0"/>
          </a:p>
        </p:txBody>
      </p:sp>
      <p:sp>
        <p:nvSpPr>
          <p:cNvPr id="6" name="5 Marcador de contenido"/>
          <p:cNvSpPr>
            <a:spLocks noGrp="1"/>
          </p:cNvSpPr>
          <p:nvPr>
            <p:ph sz="half" idx="2"/>
          </p:nvPr>
        </p:nvSpPr>
        <p:spPr/>
        <p:txBody>
          <a:bodyPr/>
          <a:lstStyle/>
          <a:p>
            <a:r>
              <a:rPr lang="es-ES" dirty="0" smtClean="0"/>
              <a:t>Otras veces estás amoroso. Te apetece abrazar y mostrar cariño, explicar, jugar, compartir. Estás en modo corazón.</a:t>
            </a:r>
          </a:p>
        </p:txBody>
      </p:sp>
      <p:pic>
        <p:nvPicPr>
          <p:cNvPr id="21506" name="Picture 2" descr="C:\Users\admin\Desktop\00n6a2fo.png"/>
          <p:cNvPicPr>
            <a:picLocks noChangeAspect="1" noChangeArrowheads="1"/>
          </p:cNvPicPr>
          <p:nvPr/>
        </p:nvPicPr>
        <p:blipFill>
          <a:blip r:embed="rId2" cstate="print"/>
          <a:srcRect/>
          <a:stretch>
            <a:fillRect/>
          </a:stretch>
        </p:blipFill>
        <p:spPr bwMode="auto">
          <a:xfrm>
            <a:off x="0" y="1340768"/>
            <a:ext cx="4572000" cy="51125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2"/>
          </p:nvPr>
        </p:nvSpPr>
        <p:spPr/>
        <p:txBody>
          <a:bodyPr/>
          <a:lstStyle/>
          <a:p>
            <a:endParaRPr lang="es-ES"/>
          </a:p>
        </p:txBody>
      </p:sp>
      <p:sp>
        <p:nvSpPr>
          <p:cNvPr id="7" name="6 Marcador de contenido"/>
          <p:cNvSpPr>
            <a:spLocks noGrp="1"/>
          </p:cNvSpPr>
          <p:nvPr>
            <p:ph sz="half" idx="1"/>
          </p:nvPr>
        </p:nvSpPr>
        <p:spPr>
          <a:xfrm>
            <a:off x="5436096" y="1988840"/>
            <a:ext cx="3707904" cy="4869160"/>
          </a:xfrm>
        </p:spPr>
        <p:txBody>
          <a:bodyPr/>
          <a:lstStyle/>
          <a:p>
            <a:r>
              <a:rPr lang="es-ES" dirty="0" smtClean="0"/>
              <a:t>Otras veces estás en modo chicle, pegajoso, cansino y repetitivo.</a:t>
            </a:r>
            <a:endParaRPr lang="es-ES" dirty="0"/>
          </a:p>
        </p:txBody>
      </p:sp>
      <p:pic>
        <p:nvPicPr>
          <p:cNvPr id="22530" name="Picture 2" descr="C:\Users\admin\Desktop\mcwhe0cd.png"/>
          <p:cNvPicPr>
            <a:picLocks noChangeAspect="1" noChangeArrowheads="1"/>
          </p:cNvPicPr>
          <p:nvPr/>
        </p:nvPicPr>
        <p:blipFill>
          <a:blip r:embed="rId2" cstate="print"/>
          <a:srcRect/>
          <a:stretch>
            <a:fillRect/>
          </a:stretch>
        </p:blipFill>
        <p:spPr bwMode="auto">
          <a:xfrm>
            <a:off x="0" y="1340768"/>
            <a:ext cx="5392128" cy="496855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467544" y="274638"/>
            <a:ext cx="7920880" cy="2362274"/>
          </a:xfrm>
        </p:spPr>
        <p:txBody>
          <a:bodyPr/>
          <a:lstStyle/>
          <a:p>
            <a:endParaRPr lang="es-ES" dirty="0"/>
          </a:p>
        </p:txBody>
      </p:sp>
      <p:sp>
        <p:nvSpPr>
          <p:cNvPr id="11" name="10 Marcador de contenido"/>
          <p:cNvSpPr>
            <a:spLocks noGrp="1"/>
          </p:cNvSpPr>
          <p:nvPr>
            <p:ph idx="1"/>
          </p:nvPr>
        </p:nvSpPr>
        <p:spPr>
          <a:xfrm>
            <a:off x="539552" y="3284984"/>
            <a:ext cx="8147248" cy="2841179"/>
          </a:xfrm>
        </p:spPr>
        <p:txBody>
          <a:bodyPr/>
          <a:lstStyle/>
          <a:p>
            <a:r>
              <a:rPr lang="es-ES" dirty="0" smtClean="0"/>
              <a:t>Los tiburones tienen unos </a:t>
            </a:r>
            <a:r>
              <a:rPr lang="es-ES" dirty="0" err="1" smtClean="0"/>
              <a:t>super</a:t>
            </a:r>
            <a:r>
              <a:rPr lang="es-ES" dirty="0" smtClean="0"/>
              <a:t> sensores cerca de la boca, llamados ampollas de </a:t>
            </a:r>
            <a:r>
              <a:rPr lang="es-ES" dirty="0" err="1" smtClean="0"/>
              <a:t>Lorenzini</a:t>
            </a:r>
            <a:r>
              <a:rPr lang="es-ES" dirty="0" smtClean="0"/>
              <a:t>. Por eso son tan buenos cazadores, a pesar de no ver ni oler demasiado. Confía en tu intuición como lo hacen los tiburones. Pero sin morder!</a:t>
            </a:r>
            <a:endParaRPr lang="es-ES" dirty="0"/>
          </a:p>
        </p:txBody>
      </p:sp>
      <p:pic>
        <p:nvPicPr>
          <p:cNvPr id="23554" name="Picture 2" descr="C:\Users\admin\Desktop\z1er48vu.png"/>
          <p:cNvPicPr>
            <a:picLocks noChangeAspect="1" noChangeArrowheads="1"/>
          </p:cNvPicPr>
          <p:nvPr/>
        </p:nvPicPr>
        <p:blipFill>
          <a:blip r:embed="rId2" cstate="print"/>
          <a:srcRect/>
          <a:stretch>
            <a:fillRect/>
          </a:stretch>
        </p:blipFill>
        <p:spPr bwMode="auto">
          <a:xfrm>
            <a:off x="467544" y="-1"/>
            <a:ext cx="8208912" cy="316429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Y ahora necesitamos una brújula </a:t>
            </a:r>
            <a:endParaRPr lang="es-ES" dirty="0"/>
          </a:p>
        </p:txBody>
      </p:sp>
      <p:sp>
        <p:nvSpPr>
          <p:cNvPr id="3" name="2 Marcador de contenido"/>
          <p:cNvSpPr>
            <a:spLocks noGrp="1"/>
          </p:cNvSpPr>
          <p:nvPr>
            <p:ph sz="half" idx="1"/>
          </p:nvPr>
        </p:nvSpPr>
        <p:spPr/>
        <p:txBody>
          <a:bodyPr>
            <a:normAutofit lnSpcReduction="10000"/>
          </a:bodyPr>
          <a:lstStyle/>
          <a:p>
            <a:r>
              <a:rPr lang="es-ES" dirty="0" smtClean="0"/>
              <a:t>La brújula nos ayuda a encontrar la dirección cuando estamos perdidos. Diseña tu propia brújula emocional. Recuerda que debe tener cuatro direcciones principales: Norte, Sur, Este y Oeste, cada dirección representa un grupo de </a:t>
            </a:r>
            <a:r>
              <a:rPr lang="es-ES" dirty="0" smtClean="0"/>
              <a:t>emociones</a:t>
            </a:r>
            <a:r>
              <a:rPr lang="es-ES" dirty="0" smtClean="0"/>
              <a:t>.</a:t>
            </a:r>
            <a:endParaRPr lang="es-ES" dirty="0"/>
          </a:p>
        </p:txBody>
      </p:sp>
      <p:sp>
        <p:nvSpPr>
          <p:cNvPr id="5" name="4 Marcador de contenido"/>
          <p:cNvSpPr>
            <a:spLocks noGrp="1"/>
          </p:cNvSpPr>
          <p:nvPr>
            <p:ph sz="half" idx="2"/>
          </p:nvPr>
        </p:nvSpPr>
        <p:spPr>
          <a:xfrm>
            <a:off x="4648200" y="1920085"/>
            <a:ext cx="3956248" cy="3885179"/>
          </a:xfrm>
        </p:spPr>
        <p:txBody>
          <a:bodyPr>
            <a:normAutofit lnSpcReduction="10000"/>
          </a:bodyPr>
          <a:lstStyle/>
          <a:p>
            <a:endParaRPr lang="es-ES" dirty="0"/>
          </a:p>
        </p:txBody>
      </p:sp>
      <p:pic>
        <p:nvPicPr>
          <p:cNvPr id="24578" name="Picture 2" descr="C:\Users\admin\Desktop\xc733ezy.png"/>
          <p:cNvPicPr>
            <a:picLocks noChangeAspect="1" noChangeArrowheads="1"/>
          </p:cNvPicPr>
          <p:nvPr/>
        </p:nvPicPr>
        <p:blipFill>
          <a:blip r:embed="rId2" cstate="print"/>
          <a:srcRect/>
          <a:stretch>
            <a:fillRect/>
          </a:stretch>
        </p:blipFill>
        <p:spPr bwMode="auto">
          <a:xfrm>
            <a:off x="4644008" y="1700808"/>
            <a:ext cx="4111424" cy="432048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467544" y="908720"/>
            <a:ext cx="8219256" cy="5217443"/>
          </a:xfrm>
        </p:spPr>
        <p:txBody>
          <a:bodyPr/>
          <a:lstStyle/>
          <a:p>
            <a:r>
              <a:rPr lang="es-ES" dirty="0" smtClean="0"/>
              <a:t>Norte (felicidad); Emociones como la alegría, el entusiasmo, la gratitud.</a:t>
            </a:r>
          </a:p>
          <a:p>
            <a:r>
              <a:rPr lang="es-ES" dirty="0" smtClean="0"/>
              <a:t>Sur (tristeza); </a:t>
            </a:r>
            <a:r>
              <a:rPr lang="es-ES" dirty="0"/>
              <a:t>E</a:t>
            </a:r>
            <a:r>
              <a:rPr lang="es-ES" dirty="0" smtClean="0"/>
              <a:t>mociones como la tristeza, el desánimo, la soledad.</a:t>
            </a:r>
          </a:p>
          <a:p>
            <a:r>
              <a:rPr lang="es-ES" dirty="0" smtClean="0"/>
              <a:t>Este (enfado); </a:t>
            </a:r>
            <a:r>
              <a:rPr lang="es-ES" dirty="0"/>
              <a:t>E</a:t>
            </a:r>
            <a:r>
              <a:rPr lang="es-ES" dirty="0" smtClean="0"/>
              <a:t>mociones relacionadas con la ira, la frustración, la irritación.</a:t>
            </a:r>
          </a:p>
          <a:p>
            <a:r>
              <a:rPr lang="es-ES" dirty="0" smtClean="0"/>
              <a:t>Oeste (miedo); </a:t>
            </a:r>
            <a:r>
              <a:rPr lang="es-ES" dirty="0"/>
              <a:t>E</a:t>
            </a:r>
            <a:r>
              <a:rPr lang="es-ES" dirty="0" smtClean="0"/>
              <a:t>mociones relacionadas con el miedo, la ansiedad, la preocupación.</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Te aviso de algunos peligros que podemos encontrar en nuestro viaje</a:t>
            </a:r>
            <a:endParaRPr lang="es-ES" dirty="0"/>
          </a:p>
        </p:txBody>
      </p:sp>
      <p:sp>
        <p:nvSpPr>
          <p:cNvPr id="5" name="4 Marcador de contenido"/>
          <p:cNvSpPr>
            <a:spLocks noGrp="1"/>
          </p:cNvSpPr>
          <p:nvPr>
            <p:ph sz="half" idx="1"/>
          </p:nvPr>
        </p:nvSpPr>
        <p:spPr/>
        <p:txBody>
          <a:bodyPr>
            <a:normAutofit lnSpcReduction="10000"/>
          </a:bodyPr>
          <a:lstStyle/>
          <a:p>
            <a:endParaRPr lang="es-ES"/>
          </a:p>
        </p:txBody>
      </p:sp>
      <p:sp>
        <p:nvSpPr>
          <p:cNvPr id="6" name="5 Marcador de contenido"/>
          <p:cNvSpPr>
            <a:spLocks noGrp="1"/>
          </p:cNvSpPr>
          <p:nvPr>
            <p:ph sz="half" idx="2"/>
          </p:nvPr>
        </p:nvSpPr>
        <p:spPr/>
        <p:txBody>
          <a:bodyPr>
            <a:normAutofit lnSpcReduction="10000"/>
          </a:bodyPr>
          <a:lstStyle/>
          <a:p>
            <a:r>
              <a:rPr lang="es-ES" dirty="0" smtClean="0"/>
              <a:t>Puede que te invadan algunas emociones sin permiso y haya gente que te diga: no te enfades, no tengas vergüenza, no estés triste…pero ¿qué sentido tiene eso?¿puede alguien decirte que no tengas hipo? Lo que tienes que hacer, no es dejar de sentirlas, sino saber que hacer con ellas.</a:t>
            </a:r>
            <a:endParaRPr lang="es-ES" dirty="0"/>
          </a:p>
        </p:txBody>
      </p:sp>
      <p:pic>
        <p:nvPicPr>
          <p:cNvPr id="25602" name="Picture 2" descr="C:\Users\admin\Desktop\h1omauqz.png"/>
          <p:cNvPicPr>
            <a:picLocks noChangeAspect="1" noChangeArrowheads="1"/>
          </p:cNvPicPr>
          <p:nvPr/>
        </p:nvPicPr>
        <p:blipFill>
          <a:blip r:embed="rId2" cstate="print"/>
          <a:srcRect/>
          <a:stretch>
            <a:fillRect/>
          </a:stretch>
        </p:blipFill>
        <p:spPr bwMode="auto">
          <a:xfrm>
            <a:off x="8019256" y="0"/>
            <a:ext cx="1124744" cy="1124744"/>
          </a:xfrm>
          <a:prstGeom prst="rect">
            <a:avLst/>
          </a:prstGeom>
          <a:noFill/>
        </p:spPr>
      </p:pic>
      <p:pic>
        <p:nvPicPr>
          <p:cNvPr id="25603" name="Picture 3" descr="C:\Users\admin\Desktop\h6dm69qg.png"/>
          <p:cNvPicPr>
            <a:picLocks noChangeAspect="1" noChangeArrowheads="1"/>
          </p:cNvPicPr>
          <p:nvPr/>
        </p:nvPicPr>
        <p:blipFill>
          <a:blip r:embed="rId3" cstate="print"/>
          <a:srcRect/>
          <a:stretch>
            <a:fillRect/>
          </a:stretch>
        </p:blipFill>
        <p:spPr bwMode="auto">
          <a:xfrm>
            <a:off x="0" y="1844824"/>
            <a:ext cx="4530669" cy="460851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95536" y="1412776"/>
            <a:ext cx="3960440" cy="4713387"/>
          </a:xfrm>
        </p:spPr>
        <p:txBody>
          <a:bodyPr>
            <a:normAutofit fontScale="92500"/>
          </a:bodyPr>
          <a:lstStyle/>
          <a:p>
            <a:endParaRPr lang="es-ES" dirty="0"/>
          </a:p>
        </p:txBody>
      </p:sp>
      <p:sp>
        <p:nvSpPr>
          <p:cNvPr id="4" name="3 Marcador de contenido"/>
          <p:cNvSpPr>
            <a:spLocks noGrp="1"/>
          </p:cNvSpPr>
          <p:nvPr>
            <p:ph sz="half" idx="2"/>
          </p:nvPr>
        </p:nvSpPr>
        <p:spPr>
          <a:xfrm>
            <a:off x="4788024" y="764704"/>
            <a:ext cx="3898776" cy="5361459"/>
          </a:xfrm>
        </p:spPr>
        <p:txBody>
          <a:bodyPr>
            <a:normAutofit fontScale="92500"/>
          </a:bodyPr>
          <a:lstStyle/>
          <a:p>
            <a:r>
              <a:rPr lang="es-ES" dirty="0" smtClean="0"/>
              <a:t>A veces sentimos “muy fuerte”. Cuando sientes emociones muy intensas, piensa una palabra para transformarlas en algo un poco más manejable. No es lo mismo una lluvia moderada que un tornado. Las palabras, calma, mar, cielo a mí me ayudan.</a:t>
            </a:r>
          </a:p>
          <a:p>
            <a:r>
              <a:rPr lang="es-ES" dirty="0" smtClean="0"/>
              <a:t>Ú palabra mágica podría ser……escríbela en la libreta. </a:t>
            </a:r>
          </a:p>
          <a:p>
            <a:endParaRPr lang="es-ES" dirty="0"/>
          </a:p>
        </p:txBody>
      </p:sp>
      <p:pic>
        <p:nvPicPr>
          <p:cNvPr id="26626" name="Picture 2" descr="C:\Users\admin\Desktop\yclzket5.png"/>
          <p:cNvPicPr>
            <a:picLocks noChangeAspect="1" noChangeArrowheads="1"/>
          </p:cNvPicPr>
          <p:nvPr/>
        </p:nvPicPr>
        <p:blipFill>
          <a:blip r:embed="rId2" cstate="print"/>
          <a:srcRect/>
          <a:stretch>
            <a:fillRect/>
          </a:stretch>
        </p:blipFill>
        <p:spPr bwMode="auto">
          <a:xfrm>
            <a:off x="0" y="1268760"/>
            <a:ext cx="4896544" cy="489654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475656" y="274638"/>
            <a:ext cx="6408712" cy="3658418"/>
          </a:xfrm>
        </p:spPr>
        <p:txBody>
          <a:bodyPr/>
          <a:lstStyle/>
          <a:p>
            <a:endParaRPr lang="es-ES" dirty="0"/>
          </a:p>
        </p:txBody>
      </p:sp>
      <p:sp>
        <p:nvSpPr>
          <p:cNvPr id="6" name="5 Marcador de contenido"/>
          <p:cNvSpPr>
            <a:spLocks noGrp="1"/>
          </p:cNvSpPr>
          <p:nvPr>
            <p:ph idx="1"/>
          </p:nvPr>
        </p:nvSpPr>
        <p:spPr>
          <a:xfrm>
            <a:off x="539552" y="4005064"/>
            <a:ext cx="8147248" cy="2121099"/>
          </a:xfrm>
        </p:spPr>
        <p:txBody>
          <a:bodyPr>
            <a:normAutofit fontScale="85000" lnSpcReduction="10000"/>
          </a:bodyPr>
          <a:lstStyle/>
          <a:p>
            <a:r>
              <a:rPr lang="es-ES" dirty="0" smtClean="0"/>
              <a:t>A veces sentimos “muy flojo”. Estamos desconectados, pendientes de la tele, la consola o del móvil. Nos sentimos sin ganas y nuestro cuerpo enferma, porque nos perdemos las maravillas de la vida. Tienes que encontrar el equilibrio entre controlarlo todo y pasar de todo. Como cuando caminas en una cama elástica, que tienes que dominar tu cuerpo para no caerte.</a:t>
            </a:r>
            <a:endParaRPr lang="es-ES" dirty="0"/>
          </a:p>
        </p:txBody>
      </p:sp>
      <p:pic>
        <p:nvPicPr>
          <p:cNvPr id="27650" name="Picture 2" descr="C:\Users\admin\Desktop\25ltuiy9.png"/>
          <p:cNvPicPr>
            <a:picLocks noChangeAspect="1" noChangeArrowheads="1"/>
          </p:cNvPicPr>
          <p:nvPr/>
        </p:nvPicPr>
        <p:blipFill>
          <a:blip r:embed="rId2" cstate="print"/>
          <a:srcRect/>
          <a:stretch>
            <a:fillRect/>
          </a:stretch>
        </p:blipFill>
        <p:spPr bwMode="auto">
          <a:xfrm>
            <a:off x="1172939" y="110996"/>
            <a:ext cx="6927453" cy="389406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¡¡¡Bienvenido y bienvenida!!!</a:t>
            </a:r>
            <a:endParaRPr lang="es-ES" dirty="0"/>
          </a:p>
        </p:txBody>
      </p:sp>
      <p:sp>
        <p:nvSpPr>
          <p:cNvPr id="3" name="2 Marcador de contenido"/>
          <p:cNvSpPr>
            <a:spLocks noGrp="1"/>
          </p:cNvSpPr>
          <p:nvPr>
            <p:ph idx="1"/>
          </p:nvPr>
        </p:nvSpPr>
        <p:spPr/>
        <p:txBody>
          <a:bodyPr>
            <a:normAutofit lnSpcReduction="10000"/>
          </a:bodyPr>
          <a:lstStyle/>
          <a:p>
            <a:r>
              <a:rPr lang="es-ES" dirty="0" smtClean="0"/>
              <a:t>Te invito  a hacer un viaje</a:t>
            </a:r>
          </a:p>
          <a:p>
            <a:r>
              <a:rPr lang="es-ES" dirty="0" smtClean="0"/>
              <a:t>Primero prepararemos nuestro pasaporte con tu foto.</a:t>
            </a:r>
          </a:p>
          <a:p>
            <a:r>
              <a:rPr lang="es-ES" dirty="0" smtClean="0"/>
              <a:t>NOMBRE:</a:t>
            </a:r>
          </a:p>
          <a:p>
            <a:r>
              <a:rPr lang="es-ES" dirty="0" smtClean="0"/>
              <a:t>APELLIDOS:</a:t>
            </a:r>
          </a:p>
          <a:p>
            <a:r>
              <a:rPr lang="es-ES" dirty="0" smtClean="0"/>
              <a:t>FECHA DE NACIMIENTO:</a:t>
            </a:r>
          </a:p>
          <a:p>
            <a:r>
              <a:rPr lang="es-ES" dirty="0" smtClean="0"/>
              <a:t>COLOR FAVORITO</a:t>
            </a:r>
          </a:p>
          <a:p>
            <a:r>
              <a:rPr lang="es-ES" dirty="0" smtClean="0"/>
              <a:t>COMIDA PREFERIDA:</a:t>
            </a:r>
          </a:p>
          <a:p>
            <a:r>
              <a:rPr lang="es-ES" dirty="0" smtClean="0"/>
              <a:t>CANTANTE FAVORITO:</a:t>
            </a:r>
          </a:p>
          <a:p>
            <a:r>
              <a:rPr lang="es-ES" dirty="0" smtClean="0"/>
              <a:t>MASCOTA:</a:t>
            </a:r>
          </a:p>
          <a:p>
            <a:r>
              <a:rPr lang="es-ES" dirty="0" smtClean="0"/>
              <a:t>FIRMA:</a:t>
            </a: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3645024"/>
            <a:ext cx="8075240" cy="2481139"/>
          </a:xfrm>
        </p:spPr>
        <p:txBody>
          <a:bodyPr/>
          <a:lstStyle/>
          <a:p>
            <a:r>
              <a:rPr lang="es-ES" dirty="0" smtClean="0"/>
              <a:t>Ejercicio. Escribe algún momento que recuerdes donde tu emoción salió disparada como cuando inflas un globo y lo sueltas.</a:t>
            </a:r>
            <a:endParaRPr lang="es-ES" dirty="0"/>
          </a:p>
        </p:txBody>
      </p:sp>
      <p:pic>
        <p:nvPicPr>
          <p:cNvPr id="28674" name="Picture 2" descr="C:\Users\admin\Desktop\ablwgtw5.png"/>
          <p:cNvPicPr>
            <a:picLocks noChangeAspect="1" noChangeArrowheads="1"/>
          </p:cNvPicPr>
          <p:nvPr/>
        </p:nvPicPr>
        <p:blipFill>
          <a:blip r:embed="rId2" cstate="print"/>
          <a:srcRect/>
          <a:stretch>
            <a:fillRect/>
          </a:stretch>
        </p:blipFill>
        <p:spPr bwMode="auto">
          <a:xfrm>
            <a:off x="2843808" y="692696"/>
            <a:ext cx="2736304" cy="278697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620688"/>
            <a:ext cx="8363272" cy="5505475"/>
          </a:xfrm>
        </p:spPr>
        <p:txBody>
          <a:bodyPr/>
          <a:lstStyle/>
          <a:p>
            <a:r>
              <a:rPr lang="es-ES" dirty="0" err="1" smtClean="0"/>
              <a:t>Uff</a:t>
            </a:r>
            <a:r>
              <a:rPr lang="es-ES" dirty="0" smtClean="0"/>
              <a:t>! No nos podemos ir sin almorzar. Cuando tienes hambre, sed, sueño o ganas de ir al baño. ¿ no te pones de mal humor? Pues ya sabes qué puedes hacer. Venga ¿Qué te apetece? Dibújalo en una bandeja:</a:t>
            </a:r>
            <a:endParaRPr lang="es-ES" dirty="0"/>
          </a:p>
        </p:txBody>
      </p:sp>
      <p:pic>
        <p:nvPicPr>
          <p:cNvPr id="29698" name="Picture 2" descr="C:\Users\admin\Desktop\c69h7dhc.png"/>
          <p:cNvPicPr>
            <a:picLocks noChangeAspect="1" noChangeArrowheads="1"/>
          </p:cNvPicPr>
          <p:nvPr/>
        </p:nvPicPr>
        <p:blipFill>
          <a:blip r:embed="rId2" cstate="print"/>
          <a:srcRect/>
          <a:stretch>
            <a:fillRect/>
          </a:stretch>
        </p:blipFill>
        <p:spPr bwMode="auto">
          <a:xfrm>
            <a:off x="2555776" y="3284984"/>
            <a:ext cx="4392488" cy="326875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Antes de irnos vamos averiguar que sabemos de las emociones</a:t>
            </a:r>
            <a:endParaRPr lang="es-ES" dirty="0"/>
          </a:p>
        </p:txBody>
      </p:sp>
      <p:sp>
        <p:nvSpPr>
          <p:cNvPr id="3" name="2 Marcador de contenido"/>
          <p:cNvSpPr>
            <a:spLocks noGrp="1"/>
          </p:cNvSpPr>
          <p:nvPr>
            <p:ph idx="1"/>
          </p:nvPr>
        </p:nvSpPr>
        <p:spPr/>
        <p:txBody>
          <a:bodyPr>
            <a:normAutofit/>
          </a:bodyPr>
          <a:lstStyle/>
          <a:p>
            <a:r>
              <a:rPr lang="es-ES" dirty="0" smtClean="0"/>
              <a:t>Te propongo un juego. Contesta verdadero o falso:</a:t>
            </a:r>
          </a:p>
          <a:p>
            <a:r>
              <a:rPr lang="es-ES" dirty="0" smtClean="0"/>
              <a:t>Tener miedo es de cobardes.</a:t>
            </a:r>
          </a:p>
          <a:p>
            <a:r>
              <a:rPr lang="es-ES" dirty="0" smtClean="0"/>
              <a:t>La rabia solo sirve para tener problemas.</a:t>
            </a:r>
          </a:p>
          <a:p>
            <a:r>
              <a:rPr lang="es-ES" dirty="0" smtClean="0"/>
              <a:t>Los demás pueden decirme cómo tengo que sentirme.</a:t>
            </a:r>
          </a:p>
          <a:p>
            <a:r>
              <a:rPr lang="es-ES" dirty="0" smtClean="0"/>
              <a:t>Expresar las emociones es de blandengues.</a:t>
            </a:r>
          </a:p>
          <a:p>
            <a:r>
              <a:rPr lang="es-ES" dirty="0" smtClean="0"/>
              <a:t>Siempre hay que estar contento.</a:t>
            </a:r>
          </a:p>
          <a:p>
            <a:r>
              <a:rPr lang="es-ES" dirty="0" smtClean="0"/>
              <a:t>Las emociones no sirven </a:t>
            </a:r>
            <a:r>
              <a:rPr lang="es-ES" smtClean="0"/>
              <a:t>para nada.</a:t>
            </a:r>
            <a:endParaRPr lang="es-ES" dirty="0" smtClean="0"/>
          </a:p>
          <a:p>
            <a:r>
              <a:rPr lang="es-ES" dirty="0" smtClean="0"/>
              <a:t>Hay emociones buenas y malas.</a:t>
            </a:r>
          </a:p>
          <a:p>
            <a:r>
              <a:rPr lang="es-ES" dirty="0" smtClean="0"/>
              <a:t>Cuando sientes algo malo, es mejor esconderlo.</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Barco de papel</a:t>
            </a:r>
            <a:endParaRPr lang="es-ES" dirty="0"/>
          </a:p>
        </p:txBody>
      </p:sp>
      <p:sp>
        <p:nvSpPr>
          <p:cNvPr id="3" name="2 Marcador de contenido"/>
          <p:cNvSpPr>
            <a:spLocks noGrp="1"/>
          </p:cNvSpPr>
          <p:nvPr>
            <p:ph idx="1"/>
          </p:nvPr>
        </p:nvSpPr>
        <p:spPr/>
        <p:txBody>
          <a:bodyPr/>
          <a:lstStyle/>
          <a:p>
            <a:r>
              <a:rPr lang="es-ES" dirty="0" smtClean="0"/>
              <a:t>Hacemos un barco de papel.</a:t>
            </a:r>
          </a:p>
          <a:p>
            <a:r>
              <a:rPr lang="es-ES" dirty="0" smtClean="0"/>
              <a:t>Podrías dibujarte dentro? Y que tipo de personaje serías, elige uno: explorador, marinero, pirata, aventurero, caza tesoros, sirena…</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S" dirty="0" smtClean="0"/>
              <a:t>¿ Sabías qué?</a:t>
            </a:r>
            <a:endParaRPr lang="es-ES" dirty="0"/>
          </a:p>
        </p:txBody>
      </p:sp>
      <p:sp>
        <p:nvSpPr>
          <p:cNvPr id="7" name="6 Marcador de contenido"/>
          <p:cNvSpPr>
            <a:spLocks noGrp="1"/>
          </p:cNvSpPr>
          <p:nvPr>
            <p:ph sz="half" idx="1"/>
          </p:nvPr>
        </p:nvSpPr>
        <p:spPr/>
        <p:txBody>
          <a:bodyPr/>
          <a:lstStyle/>
          <a:p>
            <a:pPr>
              <a:buNone/>
            </a:pPr>
            <a:r>
              <a:rPr lang="es-ES" dirty="0"/>
              <a:t> </a:t>
            </a:r>
            <a:r>
              <a:rPr lang="es-ES" dirty="0" smtClean="0"/>
              <a:t>“ Las emociones son como el viento; no podemos detener su llegada, pero podemos ajustar nuestras velas para navegar con ellas”</a:t>
            </a:r>
          </a:p>
          <a:p>
            <a:pPr>
              <a:buNone/>
            </a:pPr>
            <a:endParaRPr lang="es-ES" dirty="0"/>
          </a:p>
        </p:txBody>
      </p:sp>
      <p:sp>
        <p:nvSpPr>
          <p:cNvPr id="11" name="10 Marcador de contenido"/>
          <p:cNvSpPr>
            <a:spLocks noGrp="1"/>
          </p:cNvSpPr>
          <p:nvPr>
            <p:ph sz="half" idx="2"/>
          </p:nvPr>
        </p:nvSpPr>
        <p:spPr>
          <a:xfrm>
            <a:off x="5148064" y="1196753"/>
            <a:ext cx="2808312" cy="4536503"/>
          </a:xfrm>
        </p:spPr>
        <p:txBody>
          <a:bodyPr/>
          <a:lstStyle/>
          <a:p>
            <a:endParaRPr lang="es-ES" dirty="0"/>
          </a:p>
        </p:txBody>
      </p:sp>
      <p:sp>
        <p:nvSpPr>
          <p:cNvPr id="1028" name="AutoShape 4" descr="C:\Users\admin\Desktop\OIP.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9" name="Picture 5" descr="C:\Users\admin\Desktop\3976.png"/>
          <p:cNvPicPr>
            <a:picLocks noChangeAspect="1" noChangeArrowheads="1"/>
          </p:cNvPicPr>
          <p:nvPr/>
        </p:nvPicPr>
        <p:blipFill>
          <a:blip r:embed="rId2" cstate="print"/>
          <a:srcRect/>
          <a:stretch>
            <a:fillRect/>
          </a:stretch>
        </p:blipFill>
        <p:spPr bwMode="auto">
          <a:xfrm>
            <a:off x="4932040" y="1196752"/>
            <a:ext cx="3456384" cy="501928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admin\Desktop\3976.png"/>
          <p:cNvPicPr>
            <a:picLocks noGrp="1" noChangeAspect="1" noChangeArrowheads="1"/>
          </p:cNvPicPr>
          <p:nvPr>
            <p:ph sz="half" idx="1"/>
          </p:nvPr>
        </p:nvPicPr>
        <p:blipFill>
          <a:blip r:embed="rId2" cstate="print"/>
          <a:stretch>
            <a:fillRect/>
          </a:stretch>
        </p:blipFill>
        <p:spPr bwMode="auto">
          <a:xfrm>
            <a:off x="949679" y="1920875"/>
            <a:ext cx="3053642" cy="4433888"/>
          </a:xfrm>
          <a:prstGeom prst="rect">
            <a:avLst/>
          </a:prstGeom>
          <a:noFill/>
        </p:spPr>
      </p:pic>
      <p:sp>
        <p:nvSpPr>
          <p:cNvPr id="4" name="3 Marcador de contenido"/>
          <p:cNvSpPr>
            <a:spLocks noGrp="1"/>
          </p:cNvSpPr>
          <p:nvPr>
            <p:ph sz="half" idx="2"/>
          </p:nvPr>
        </p:nvSpPr>
        <p:spPr/>
        <p:txBody>
          <a:bodyPr>
            <a:normAutofit/>
          </a:bodyPr>
          <a:lstStyle/>
          <a:p>
            <a:r>
              <a:rPr lang="es-ES" dirty="0" smtClean="0"/>
              <a:t>Falta diseñar la bandera y los colores de tu barco y como este viaje  va a ser por el mundo de las emociones. Escribe todas las que conozcas en el mar. Puedes añadir peces, pájaros…</a:t>
            </a: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Ahora vamos a preparar la maleta</a:t>
            </a:r>
            <a:endParaRPr lang="es-ES" dirty="0"/>
          </a:p>
        </p:txBody>
      </p:sp>
      <p:sp>
        <p:nvSpPr>
          <p:cNvPr id="7" name="6 Marcador de contenido"/>
          <p:cNvSpPr>
            <a:spLocks noGrp="1"/>
          </p:cNvSpPr>
          <p:nvPr>
            <p:ph sz="half" idx="1"/>
          </p:nvPr>
        </p:nvSpPr>
        <p:spPr>
          <a:xfrm>
            <a:off x="457200" y="2276873"/>
            <a:ext cx="3826768" cy="4078052"/>
          </a:xfrm>
        </p:spPr>
        <p:txBody>
          <a:bodyPr/>
          <a:lstStyle/>
          <a:p>
            <a:endParaRPr lang="es-ES" dirty="0"/>
          </a:p>
        </p:txBody>
      </p:sp>
      <p:sp>
        <p:nvSpPr>
          <p:cNvPr id="8" name="7 Marcador de contenido"/>
          <p:cNvSpPr>
            <a:spLocks noGrp="1"/>
          </p:cNvSpPr>
          <p:nvPr>
            <p:ph sz="half" idx="2"/>
          </p:nvPr>
        </p:nvSpPr>
        <p:spPr/>
        <p:txBody>
          <a:bodyPr/>
          <a:lstStyle/>
          <a:p>
            <a:r>
              <a:rPr lang="es-ES" dirty="0" smtClean="0"/>
              <a:t>Qué cosas quieres llevar contigo y deja fuera lo que no quieras seguir cargando. Personaliza tu mochila con dibujos, grafitis, llaveros…</a:t>
            </a:r>
            <a:endParaRPr lang="es-ES" dirty="0"/>
          </a:p>
        </p:txBody>
      </p:sp>
      <p:pic>
        <p:nvPicPr>
          <p:cNvPr id="17410" name="Picture 2" descr="C:\Users\admin\Desktop\5e6b586ee11472ec55ec5ea4842ce1d1.jpg"/>
          <p:cNvPicPr>
            <a:picLocks noChangeAspect="1" noChangeArrowheads="1"/>
          </p:cNvPicPr>
          <p:nvPr/>
        </p:nvPicPr>
        <p:blipFill>
          <a:blip r:embed="rId2" cstate="print"/>
          <a:srcRect/>
          <a:stretch>
            <a:fillRect/>
          </a:stretch>
        </p:blipFill>
        <p:spPr bwMode="auto">
          <a:xfrm>
            <a:off x="251521" y="1804960"/>
            <a:ext cx="4176463" cy="50530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91264" cy="5433467"/>
          </a:xfrm>
        </p:spPr>
        <p:txBody>
          <a:bodyPr>
            <a:normAutofit lnSpcReduction="10000"/>
          </a:bodyPr>
          <a:lstStyle/>
          <a:p>
            <a:r>
              <a:rPr lang="es-ES" dirty="0" smtClean="0"/>
              <a:t>Entusiasmo por conocer cosas nuevas.</a:t>
            </a:r>
          </a:p>
          <a:p>
            <a:r>
              <a:rPr lang="es-ES" dirty="0" smtClean="0"/>
              <a:t>No hacer cosas por miedo a lo desconocido.</a:t>
            </a:r>
          </a:p>
          <a:p>
            <a:r>
              <a:rPr lang="es-ES" dirty="0" smtClean="0"/>
              <a:t>Poner excusas y dejarlo todo para mañana.</a:t>
            </a:r>
          </a:p>
          <a:p>
            <a:r>
              <a:rPr lang="es-ES" dirty="0" smtClean="0"/>
              <a:t>Mucha energía.</a:t>
            </a:r>
          </a:p>
          <a:p>
            <a:r>
              <a:rPr lang="es-ES" dirty="0" smtClean="0"/>
              <a:t>Ganas de aprender.</a:t>
            </a:r>
          </a:p>
          <a:p>
            <a:r>
              <a:rPr lang="es-ES" dirty="0" smtClean="0"/>
              <a:t>Echarle la culpa a los demás.</a:t>
            </a:r>
          </a:p>
          <a:p>
            <a:r>
              <a:rPr lang="es-ES" dirty="0" smtClean="0"/>
              <a:t>Paralizarme por miedo a hacer el ridículo.</a:t>
            </a:r>
          </a:p>
          <a:p>
            <a:r>
              <a:rPr lang="es-ES" dirty="0" smtClean="0"/>
              <a:t>Curiosidad.</a:t>
            </a:r>
          </a:p>
          <a:p>
            <a:r>
              <a:rPr lang="es-ES" dirty="0" smtClean="0"/>
              <a:t>Buenos </a:t>
            </a:r>
            <a:r>
              <a:rPr lang="es-ES" dirty="0" smtClean="0"/>
              <a:t>humos y risas.</a:t>
            </a:r>
          </a:p>
          <a:p>
            <a:r>
              <a:rPr lang="es-ES" dirty="0" smtClean="0"/>
              <a:t>Pensar cosas que me hacen sentir mal.</a:t>
            </a:r>
          </a:p>
          <a:p>
            <a:r>
              <a:rPr lang="es-ES" dirty="0" smtClean="0"/>
              <a:t>Confiar en mis posibilidades y mi esfuerzo.</a:t>
            </a:r>
          </a:p>
          <a:p>
            <a:r>
              <a:rPr lang="es-ES" dirty="0" smtClean="0"/>
              <a:t>Pensar que no valgo porque algo no me sale.</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normAutofit/>
          </a:bodyPr>
          <a:lstStyle/>
          <a:p>
            <a:r>
              <a:rPr lang="es-ES" dirty="0" smtClean="0"/>
              <a:t>Las emociones, a veces nos vuelven locos, pero si logras entenderlas, tienen el poder de guiarte por el camino </a:t>
            </a:r>
            <a:r>
              <a:rPr lang="es-ES" dirty="0" smtClean="0"/>
              <a:t>que  </a:t>
            </a:r>
            <a:r>
              <a:rPr lang="es-ES" dirty="0" smtClean="0"/>
              <a:t>hará sentirte feliz. Así que, a no ser que prefieras sentirte chuchurrido.</a:t>
            </a:r>
          </a:p>
          <a:p>
            <a:r>
              <a:rPr lang="es-ES" dirty="0" smtClean="0"/>
              <a:t>Aprende a reconocerlas. Saludarlas, y tratarlas con cariño, para que no te hagan daño a ti, ni a los demás.</a:t>
            </a:r>
          </a:p>
          <a:p>
            <a:r>
              <a:rPr lang="es-ES" dirty="0" smtClean="0"/>
              <a:t>Solo hay que pillarles el truco y aprender a expresarlas para que no sean pesadas y te creen problemas. Y sobre todo, para que te ayuden con toda la información que te dan.</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p:txBody>
          <a:bodyPr/>
          <a:lstStyle/>
          <a:p>
            <a:r>
              <a:rPr lang="es-ES" dirty="0" smtClean="0"/>
              <a:t>A </a:t>
            </a:r>
            <a:r>
              <a:rPr lang="es-ES" dirty="0" smtClean="0"/>
              <a:t>veces </a:t>
            </a:r>
            <a:r>
              <a:rPr lang="es-ES" dirty="0" smtClean="0"/>
              <a:t>pinchas, contestas mal, todo te sienta fatal. Estás en modo erizo.</a:t>
            </a:r>
            <a:endParaRPr lang="es-ES" dirty="0"/>
          </a:p>
        </p:txBody>
      </p:sp>
      <p:sp>
        <p:nvSpPr>
          <p:cNvPr id="6" name="5 Marcador de contenido"/>
          <p:cNvSpPr>
            <a:spLocks noGrp="1"/>
          </p:cNvSpPr>
          <p:nvPr>
            <p:ph sz="half" idx="2"/>
          </p:nvPr>
        </p:nvSpPr>
        <p:spPr>
          <a:xfrm>
            <a:off x="4648200" y="1920085"/>
            <a:ext cx="4028256" cy="2877067"/>
          </a:xfrm>
        </p:spPr>
        <p:txBody>
          <a:bodyPr/>
          <a:lstStyle/>
          <a:p>
            <a:endParaRPr lang="es-ES" dirty="0"/>
          </a:p>
        </p:txBody>
      </p:sp>
      <p:pic>
        <p:nvPicPr>
          <p:cNvPr id="18439" name="Picture 7" descr="C:\Users\admin\Desktop\0xsjku2p.png"/>
          <p:cNvPicPr>
            <a:picLocks noChangeAspect="1" noChangeArrowheads="1"/>
          </p:cNvPicPr>
          <p:nvPr/>
        </p:nvPicPr>
        <p:blipFill>
          <a:blip r:embed="rId2" cstate="print"/>
          <a:srcRect/>
          <a:stretch>
            <a:fillRect/>
          </a:stretch>
        </p:blipFill>
        <p:spPr bwMode="auto">
          <a:xfrm>
            <a:off x="4644008" y="1447164"/>
            <a:ext cx="4248472" cy="357218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235</TotalTime>
  <Words>967</Words>
  <Application>Microsoft Office PowerPoint</Application>
  <PresentationFormat>Presentación en pantalla (4:3)</PresentationFormat>
  <Paragraphs>65</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Flujo</vt:lpstr>
      <vt:lpstr>CUADERNO DE LAS EMOCIONES</vt:lpstr>
      <vt:lpstr>¡¡¡Bienvenido y bienvenida!!!</vt:lpstr>
      <vt:lpstr>Barco de papel</vt:lpstr>
      <vt:lpstr>¿ Sabías qué?</vt:lpstr>
      <vt:lpstr>Diapositiva 5</vt:lpstr>
      <vt:lpstr>Ahora vamos a preparar la maleta</vt:lpstr>
      <vt:lpstr>Diapositiva 7</vt:lpstr>
      <vt:lpstr>Diapositiva 8</vt:lpstr>
      <vt:lpstr>Diapositiva 9</vt:lpstr>
      <vt:lpstr>Diapositiva 10</vt:lpstr>
      <vt:lpstr>Diapositiva 11</vt:lpstr>
      <vt:lpstr>Diapositiva 12</vt:lpstr>
      <vt:lpstr>Diapositiva 13</vt:lpstr>
      <vt:lpstr>Diapositiva 14</vt:lpstr>
      <vt:lpstr>Y ahora necesitamos una brújula </vt:lpstr>
      <vt:lpstr>Diapositiva 16</vt:lpstr>
      <vt:lpstr>Te aviso de algunos peligros que podemos encontrar en nuestro viaje</vt:lpstr>
      <vt:lpstr>Diapositiva 18</vt:lpstr>
      <vt:lpstr>Diapositiva 19</vt:lpstr>
      <vt:lpstr>Diapositiva 20</vt:lpstr>
      <vt:lpstr>Diapositiva 21</vt:lpstr>
      <vt:lpstr>Antes de irnos vamos averiguar que sabemos de las emociones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CUADERNO DE LAS EMOCIONES</dc:title>
  <dc:creator>admin</dc:creator>
  <cp:lastModifiedBy>admin</cp:lastModifiedBy>
  <cp:revision>31</cp:revision>
  <dcterms:created xsi:type="dcterms:W3CDTF">2025-09-23T15:21:55Z</dcterms:created>
  <dcterms:modified xsi:type="dcterms:W3CDTF">2025-10-05T19:44:08Z</dcterms:modified>
</cp:coreProperties>
</file>