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9780F-3CBB-5458-8B5E-D55940899176}" v="1" dt="2024-11-04T12:41:21.060"/>
    <p1510:client id="{54997D3E-CD70-5E46-D3DA-E6DFEA893DA4}" v="42" dt="2024-11-04T15:53:08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2D5F-65C9-410C-856B-ADC022874387}" type="datetimeFigureOut">
              <a:rPr lang="es-ES" smtClean="0"/>
              <a:t>04/11/2024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79E0-32C2-408C-B52F-7C3DC819742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LA LINEA</a:t>
            </a:r>
            <a:br>
              <a:rPr lang="es-ES" b="1" dirty="0"/>
            </a:b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part espi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24744"/>
            <a:ext cx="496855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Actividad: paso 1</a:t>
            </a:r>
          </a:p>
        </p:txBody>
      </p:sp>
      <p:pic>
        <p:nvPicPr>
          <p:cNvPr id="4" name="3 Marcador de contenido" descr="Paso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888432" cy="48245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Una vez realizado el esbozo del dibujo, continuaremos el mismo con líneas paralelas.</a:t>
            </a:r>
          </a:p>
        </p:txBody>
      </p:sp>
      <p:pic>
        <p:nvPicPr>
          <p:cNvPr id="4" name="3 Marcador de contenido" descr="Paso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2882106"/>
            <a:ext cx="3516982" cy="28511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aso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456384" cy="367240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rminación-de-trabajos-dibujos-3d-fac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0085" y="0"/>
            <a:ext cx="48638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rminación-de-trabajos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9596"/>
            <a:ext cx="9144000" cy="41788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rminación-de-trabajos-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315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DIBUJOS DE CIUDADES CON LÍNEAS EN 3D</a:t>
            </a:r>
            <a:endParaRPr lang="es-ES" dirty="0"/>
          </a:p>
        </p:txBody>
      </p:sp>
      <p:pic>
        <p:nvPicPr>
          <p:cNvPr id="4" name="3 Marcador de contenido" descr="Paso-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4392488" cy="345638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bujos-en-3d-de-ciu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57250"/>
            <a:ext cx="7315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116684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s-ES" dirty="0"/>
            </a:b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Cuando un punto se mueve, su recorrido se transforma en una línea, la línea tiene largo (y ancho), tiene posición y dirección. Esta limitada por puntos. Forma los bordes de un plano. La línea puede definir las formas mediante el dibujo de su contorno. 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Según sea la trayectoria, obtendremos líneas rectas, curvas, abiertas, cerradas, quebradas, mixtas, onduladas, etc. Según la posición que las líneas tengan respecto a un punto, respecto a una línea o respecto al plano, pueden ser paralelas, divergentes, convergentes, perpendiculares, etc.</a:t>
            </a:r>
            <a:br>
              <a:rPr lang="es-ES" dirty="0"/>
            </a:br>
            <a:r>
              <a:rPr lang="es-ES" b="1" dirty="0"/>
              <a:t> 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LASES DE LÍNE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475252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Las líneas rectas expresan robustez y rigidez, mientras que las líneas curvas expresan dinamismo y vitalidad.  Las líneas horizontales nos sugieren tranquilidad y reposo. Esta es la sensación que recibimos cuando contemplamos el mar, una llanura.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Las líneas verticales expresan una tensión que implica sensaciones de fuerza, equilibrio y espiritualidad. Recibimos estas sensaciones al contemplar un conjunto de árboles altos y derechos. Las líneas oblicuas nos transmiten sensaciones de actividad y movimiento.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an_Gogh_1AR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55272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AN GOGHNOCHE ESTRELL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544616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OPTICAL ART OP-ART  ARTE CINÉTICO O DEL MOVIMIENTO. LA MAGIA DE LA LÍNEA QUE SE MUEVE EN TU MENTE.</a:t>
            </a:r>
            <a:endParaRPr lang="es-ES" dirty="0"/>
          </a:p>
        </p:txBody>
      </p:sp>
      <p:pic>
        <p:nvPicPr>
          <p:cNvPr id="4" name="3 Marcador de contenido" descr="opart rad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791619"/>
            <a:ext cx="3312368" cy="308565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part on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392488" cy="3744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78</Words>
  <Application>Microsoft Office PowerPoint</Application>
  <PresentationFormat>Presentación en pantalla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LA LINEA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OPTICAL ART OP-ART  ARTE CINÉTICO O DEL MOVIMIENTO. LA MAGIA DE LA LÍNEA QUE SE MUEVE EN TU MENTE.</vt:lpstr>
      <vt:lpstr>Presentación de PowerPoint</vt:lpstr>
      <vt:lpstr>Presentación de PowerPoint</vt:lpstr>
      <vt:lpstr>Actividad: paso 1</vt:lpstr>
      <vt:lpstr>Una vez realizado el esbozo del dibujo, continuaremos el mismo con líneas paralelas.</vt:lpstr>
      <vt:lpstr>Presentación de PowerPoint</vt:lpstr>
      <vt:lpstr>Presentación de PowerPoint</vt:lpstr>
      <vt:lpstr>Presentación de PowerPoint</vt:lpstr>
      <vt:lpstr>Presentación de PowerPoint</vt:lpstr>
      <vt:lpstr>DIBUJOS DE CIUDADES CON LÍNEAS EN 3D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LINEA</dc:title>
  <dc:creator>admin</dc:creator>
  <cp:lastModifiedBy>admin</cp:lastModifiedBy>
  <cp:revision>19</cp:revision>
  <dcterms:created xsi:type="dcterms:W3CDTF">2020-10-19T20:41:38Z</dcterms:created>
  <dcterms:modified xsi:type="dcterms:W3CDTF">2024-11-04T16:24:11Z</dcterms:modified>
</cp:coreProperties>
</file>