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81" r:id="rId6"/>
    <p:sldId id="282" r:id="rId7"/>
    <p:sldId id="283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3" r:id="rId17"/>
    <p:sldId id="289" r:id="rId18"/>
    <p:sldId id="290" r:id="rId19"/>
    <p:sldId id="291" r:id="rId20"/>
    <p:sldId id="292" r:id="rId21"/>
    <p:sldId id="293" r:id="rId22"/>
    <p:sldId id="279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60288-E090-7046-D972-C2D680664981}" v="28" dt="2021-09-29T21:30:16.955"/>
    <p1510:client id="{D887AAA6-AADA-E3EA-4AB6-83FB29E645E4}" v="1881" dt="2021-09-29T21:10:07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Mª. Doutón Rajo" userId="S::176071@ppescolapiosmonforteo365.educamos.com::4f526ee2-cc1e-4923-b540-c658e6a5a686" providerId="AD" clId="Web-{D887AAA6-AADA-E3EA-4AB6-83FB29E645E4}"/>
    <pc:docChg chg="addSld delSld modSld">
      <pc:chgData name="Marina Mª. Doutón Rajo" userId="S::176071@ppescolapiosmonforteo365.educamos.com::4f526ee2-cc1e-4923-b540-c658e6a5a686" providerId="AD" clId="Web-{D887AAA6-AADA-E3EA-4AB6-83FB29E645E4}" dt="2021-09-29T21:10:07.663" v="1932" actId="20577"/>
      <pc:docMkLst>
        <pc:docMk/>
      </pc:docMkLst>
      <pc:sldChg chg="new del">
        <pc:chgData name="Marina Mª. Doutón Rajo" userId="S::176071@ppescolapiosmonforteo365.educamos.com::4f526ee2-cc1e-4923-b540-c658e6a5a686" providerId="AD" clId="Web-{D887AAA6-AADA-E3EA-4AB6-83FB29E645E4}" dt="2021-09-29T18:59:35.869" v="215"/>
        <pc:sldMkLst>
          <pc:docMk/>
          <pc:sldMk cId="3941418380" sldId="269"/>
        </pc:sldMkLst>
      </pc:sldChg>
      <pc:sldChg chg="addSp delSp modSp new mod setBg">
        <pc:chgData name="Marina Mª. Doutón Rajo" userId="S::176071@ppescolapiosmonforteo365.educamos.com::4f526ee2-cc1e-4923-b540-c658e6a5a686" providerId="AD" clId="Web-{D887AAA6-AADA-E3EA-4AB6-83FB29E645E4}" dt="2021-09-29T19:34:51.257" v="227"/>
        <pc:sldMkLst>
          <pc:docMk/>
          <pc:sldMk cId="1314141448" sldId="270"/>
        </pc:sldMkLst>
        <pc:spChg chg="mod">
          <ac:chgData name="Marina Mª. Doutón Rajo" userId="S::176071@ppescolapiosmonforteo365.educamos.com::4f526ee2-cc1e-4923-b540-c658e6a5a686" providerId="AD" clId="Web-{D887AAA6-AADA-E3EA-4AB6-83FB29E645E4}" dt="2021-09-29T19:34:51.257" v="227"/>
          <ac:spMkLst>
            <pc:docMk/>
            <pc:sldMk cId="1314141448" sldId="270"/>
            <ac:spMk id="2" creationId="{08B076CD-DF6C-4D62-9B5F-7C8D1E2B252F}"/>
          </ac:spMkLst>
        </pc:spChg>
        <pc:spChg chg="mod ord">
          <ac:chgData name="Marina Mª. Doutón Rajo" userId="S::176071@ppescolapiosmonforteo365.educamos.com::4f526ee2-cc1e-4923-b540-c658e6a5a686" providerId="AD" clId="Web-{D887AAA6-AADA-E3EA-4AB6-83FB29E645E4}" dt="2021-09-29T19:34:51.257" v="227"/>
          <ac:spMkLst>
            <pc:docMk/>
            <pc:sldMk cId="1314141448" sldId="270"/>
            <ac:spMk id="3" creationId="{ECFFCC0B-27F6-4F8A-A567-0CE259F6FE86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19:34:51.257" v="227"/>
          <ac:spMkLst>
            <pc:docMk/>
            <pc:sldMk cId="1314141448" sldId="270"/>
            <ac:spMk id="9" creationId="{201CC55D-ED54-4C5C-95E6-10947BD1103B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19:34:51.257" v="227"/>
          <ac:spMkLst>
            <pc:docMk/>
            <pc:sldMk cId="1314141448" sldId="270"/>
            <ac:spMk id="15" creationId="{3873B707-463F-40B0-8227-E8CC6C67EB25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19:34:51.257" v="227"/>
          <ac:spMkLst>
            <pc:docMk/>
            <pc:sldMk cId="1314141448" sldId="270"/>
            <ac:spMk id="17" creationId="{C13237C8-E62C-4F0D-A318-BD6FB6C2D138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19:34:51.257" v="227"/>
          <ac:spMkLst>
            <pc:docMk/>
            <pc:sldMk cId="1314141448" sldId="270"/>
            <ac:spMk id="19" creationId="{19C9EAEA-39D0-4B0E-A0EB-51E7B26740B1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19:34:06.708" v="224"/>
          <ac:spMkLst>
            <pc:docMk/>
            <pc:sldMk cId="1314141448" sldId="270"/>
            <ac:spMk id="21" creationId="{1A1F4363-ED34-490E-81D7-49B1643CE2F2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19:34:06.708" v="224"/>
          <ac:spMkLst>
            <pc:docMk/>
            <pc:sldMk cId="1314141448" sldId="270"/>
            <ac:spMk id="22" creationId="{3CD1EA40-7116-4FCB-9369-70F29FAA91EC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19:34:51.257" v="226"/>
          <ac:spMkLst>
            <pc:docMk/>
            <pc:sldMk cId="1314141448" sldId="270"/>
            <ac:spMk id="23" creationId="{2B566528-1B12-4246-9431-5C2D7D081168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19:33:36.300" v="222"/>
          <ac:spMkLst>
            <pc:docMk/>
            <pc:sldMk cId="1314141448" sldId="270"/>
            <ac:spMk id="24" creationId="{352BEC0E-22F8-46D0-9632-375DB541B06C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19:33:36.300" v="222"/>
          <ac:spMkLst>
            <pc:docMk/>
            <pc:sldMk cId="1314141448" sldId="270"/>
            <ac:spMk id="26" creationId="{3FCFB1DE-0B7E-48CC-BA90-B2AB0889F9D6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19:34:51.257" v="227"/>
          <ac:spMkLst>
            <pc:docMk/>
            <pc:sldMk cId="1314141448" sldId="270"/>
            <ac:spMk id="27" creationId="{CEF6118E-44FB-4509-B4D9-129052E4C6EE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19:34:06.708" v="224"/>
          <ac:spMkLst>
            <pc:docMk/>
            <pc:sldMk cId="1314141448" sldId="270"/>
            <ac:spMk id="28" creationId="{BF647E38-F93D-4661-8D77-CE13EEB65B5A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19:34:51.257" v="226"/>
          <ac:spMkLst>
            <pc:docMk/>
            <pc:sldMk cId="1314141448" sldId="270"/>
            <ac:spMk id="31" creationId="{D3F51FEB-38FB-4F6C-9F7B-2F2AFAB65463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19:34:51.257" v="226"/>
          <ac:spMkLst>
            <pc:docMk/>
            <pc:sldMk cId="1314141448" sldId="270"/>
            <ac:spMk id="32" creationId="{1E547BA6-BAE0-43BB-A7CA-60F69CE252F0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19:34:06.708" v="224"/>
          <ac:spMkLst>
            <pc:docMk/>
            <pc:sldMk cId="1314141448" sldId="270"/>
            <ac:spMk id="52" creationId="{D6C80E47-971C-437F-B030-191115B01D68}"/>
          </ac:spMkLst>
        </pc:spChg>
        <pc:grpChg chg="add del">
          <ac:chgData name="Marina Mª. Doutón Rajo" userId="S::176071@ppescolapiosmonforteo365.educamos.com::4f526ee2-cc1e-4923-b540-c658e6a5a686" providerId="AD" clId="Web-{D887AAA6-AADA-E3EA-4AB6-83FB29E645E4}" dt="2021-09-29T19:34:51.257" v="227"/>
          <ac:grpSpMkLst>
            <pc:docMk/>
            <pc:sldMk cId="1314141448" sldId="270"/>
            <ac:grpSpMk id="11" creationId="{1DE889C7-FAD6-4397-98E2-05D503484459}"/>
          </ac:grpSpMkLst>
        </pc:grpChg>
        <pc:grpChg chg="add del">
          <ac:chgData name="Marina Mª. Doutón Rajo" userId="S::176071@ppescolapiosmonforteo365.educamos.com::4f526ee2-cc1e-4923-b540-c658e6a5a686" providerId="AD" clId="Web-{D887AAA6-AADA-E3EA-4AB6-83FB29E645E4}" dt="2021-09-29T19:34:51.257" v="226"/>
          <ac:grpSpMkLst>
            <pc:docMk/>
            <pc:sldMk cId="1314141448" sldId="270"/>
            <ac:grpSpMk id="25" creationId="{07EAA094-9CF6-4695-958A-33D9BCAA9474}"/>
          </ac:grpSpMkLst>
        </pc:grpChg>
        <pc:grpChg chg="add del">
          <ac:chgData name="Marina Mª. Doutón Rajo" userId="S::176071@ppescolapiosmonforteo365.educamos.com::4f526ee2-cc1e-4923-b540-c658e6a5a686" providerId="AD" clId="Web-{D887AAA6-AADA-E3EA-4AB6-83FB29E645E4}" dt="2021-09-29T19:34:06.708" v="224"/>
          <ac:grpSpMkLst>
            <pc:docMk/>
            <pc:sldMk cId="1314141448" sldId="270"/>
            <ac:grpSpMk id="30" creationId="{6E00B104-DE00-42AE-B339-80E3E78871D2}"/>
          </ac:grpSpMkLst>
        </pc:grpChg>
        <pc:picChg chg="add mod">
          <ac:chgData name="Marina Mª. Doutón Rajo" userId="S::176071@ppescolapiosmonforteo365.educamos.com::4f526ee2-cc1e-4923-b540-c658e6a5a686" providerId="AD" clId="Web-{D887AAA6-AADA-E3EA-4AB6-83FB29E645E4}" dt="2021-09-29T19:34:51.257" v="227"/>
          <ac:picMkLst>
            <pc:docMk/>
            <pc:sldMk cId="1314141448" sldId="270"/>
            <ac:picMk id="4" creationId="{8B2881A2-F751-4002-AA21-E82500BA7383}"/>
          </ac:picMkLst>
        </pc:picChg>
        <pc:picChg chg="add mod">
          <ac:chgData name="Marina Mª. Doutón Rajo" userId="S::176071@ppescolapiosmonforteo365.educamos.com::4f526ee2-cc1e-4923-b540-c658e6a5a686" providerId="AD" clId="Web-{D887AAA6-AADA-E3EA-4AB6-83FB29E645E4}" dt="2021-09-29T19:34:51.257" v="227"/>
          <ac:picMkLst>
            <pc:docMk/>
            <pc:sldMk cId="1314141448" sldId="270"/>
            <ac:picMk id="5" creationId="{C2ACB110-0788-467D-97EA-AE48A86C8AA4}"/>
          </ac:picMkLst>
        </pc:picChg>
      </pc:sldChg>
      <pc:sldChg chg="addSp modSp new mod setBg addAnim">
        <pc:chgData name="Marina Mª. Doutón Rajo" userId="S::176071@ppescolapiosmonforteo365.educamos.com::4f526ee2-cc1e-4923-b540-c658e6a5a686" providerId="AD" clId="Web-{D887AAA6-AADA-E3EA-4AB6-83FB29E645E4}" dt="2021-09-29T20:41:24.303" v="1411" actId="20577"/>
        <pc:sldMkLst>
          <pc:docMk/>
          <pc:sldMk cId="3320271068" sldId="271"/>
        </pc:sldMkLst>
        <pc:spChg chg="mod">
          <ac:chgData name="Marina Mª. Doutón Rajo" userId="S::176071@ppescolapiosmonforteo365.educamos.com::4f526ee2-cc1e-4923-b540-c658e6a5a686" providerId="AD" clId="Web-{D887AAA6-AADA-E3EA-4AB6-83FB29E645E4}" dt="2021-09-29T20:41:05.255" v="1396"/>
          <ac:spMkLst>
            <pc:docMk/>
            <pc:sldMk cId="3320271068" sldId="271"/>
            <ac:spMk id="2" creationId="{813CFC63-E89C-4BF5-A710-F82F723B443D}"/>
          </ac:spMkLst>
        </pc:spChg>
        <pc:spChg chg="mod">
          <ac:chgData name="Marina Mª. Doutón Rajo" userId="S::176071@ppescolapiosmonforteo365.educamos.com::4f526ee2-cc1e-4923-b540-c658e6a5a686" providerId="AD" clId="Web-{D887AAA6-AADA-E3EA-4AB6-83FB29E645E4}" dt="2021-09-29T20:41:24.303" v="1411" actId="20577"/>
          <ac:spMkLst>
            <pc:docMk/>
            <pc:sldMk cId="3320271068" sldId="271"/>
            <ac:spMk id="3" creationId="{6F59C43F-77DD-409C-AA5B-E96BF81C7759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41:05.255" v="1396"/>
          <ac:spMkLst>
            <pc:docMk/>
            <pc:sldMk cId="3320271068" sldId="271"/>
            <ac:spMk id="8" creationId="{289ED1AA-8684-4D37-B208-8777E1A7780D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41:05.255" v="1396"/>
          <ac:spMkLst>
            <pc:docMk/>
            <pc:sldMk cId="3320271068" sldId="271"/>
            <ac:spMk id="10" creationId="{4180E01B-B1F4-437C-807D-1C930718EE64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41:05.255" v="1396"/>
          <ac:spMkLst>
            <pc:docMk/>
            <pc:sldMk cId="3320271068" sldId="271"/>
            <ac:spMk id="12" creationId="{41F77738-2AF0-4750-A0C7-F97C2C17590E}"/>
          </ac:spMkLst>
        </pc:spChg>
      </pc:sldChg>
      <pc:sldChg chg="modSp new del">
        <pc:chgData name="Marina Mª. Doutón Rajo" userId="S::176071@ppescolapiosmonforteo365.educamos.com::4f526ee2-cc1e-4923-b540-c658e6a5a686" providerId="AD" clId="Web-{D887AAA6-AADA-E3EA-4AB6-83FB29E645E4}" dt="2021-09-29T20:37:47.132" v="1326"/>
        <pc:sldMkLst>
          <pc:docMk/>
          <pc:sldMk cId="904453346" sldId="272"/>
        </pc:sldMkLst>
        <pc:spChg chg="mod">
          <ac:chgData name="Marina Mª. Doutón Rajo" userId="S::176071@ppescolapiosmonforteo365.educamos.com::4f526ee2-cc1e-4923-b540-c658e6a5a686" providerId="AD" clId="Web-{D887AAA6-AADA-E3EA-4AB6-83FB29E645E4}" dt="2021-09-29T19:39:01.381" v="368" actId="20577"/>
          <ac:spMkLst>
            <pc:docMk/>
            <pc:sldMk cId="904453346" sldId="272"/>
            <ac:spMk id="2" creationId="{7CA93A32-5C91-4015-A9F6-FB9C005DA60D}"/>
          </ac:spMkLst>
        </pc:spChg>
      </pc:sldChg>
      <pc:sldChg chg="modSp new del">
        <pc:chgData name="Marina Mª. Doutón Rajo" userId="S::176071@ppescolapiosmonforteo365.educamos.com::4f526ee2-cc1e-4923-b540-c658e6a5a686" providerId="AD" clId="Web-{D887AAA6-AADA-E3EA-4AB6-83FB29E645E4}" dt="2021-09-29T19:39:39.086" v="379"/>
        <pc:sldMkLst>
          <pc:docMk/>
          <pc:sldMk cId="627480501" sldId="273"/>
        </pc:sldMkLst>
        <pc:spChg chg="mod">
          <ac:chgData name="Marina Mª. Doutón Rajo" userId="S::176071@ppescolapiosmonforteo365.educamos.com::4f526ee2-cc1e-4923-b540-c658e6a5a686" providerId="AD" clId="Web-{D887AAA6-AADA-E3EA-4AB6-83FB29E645E4}" dt="2021-09-29T19:39:36.929" v="378" actId="20577"/>
          <ac:spMkLst>
            <pc:docMk/>
            <pc:sldMk cId="627480501" sldId="273"/>
            <ac:spMk id="2" creationId="{2B44B67B-CF1B-4BFB-B9A8-1B7C98C78AE3}"/>
          </ac:spMkLst>
        </pc:spChg>
      </pc:sldChg>
      <pc:sldChg chg="new del">
        <pc:chgData name="Marina Mª. Doutón Rajo" userId="S::176071@ppescolapiosmonforteo365.educamos.com::4f526ee2-cc1e-4923-b540-c658e6a5a686" providerId="AD" clId="Web-{D887AAA6-AADA-E3EA-4AB6-83FB29E645E4}" dt="2021-09-29T19:40:13.244" v="382"/>
        <pc:sldMkLst>
          <pc:docMk/>
          <pc:sldMk cId="3703097417" sldId="273"/>
        </pc:sldMkLst>
      </pc:sldChg>
      <pc:sldChg chg="modSp new">
        <pc:chgData name="Marina Mª. Doutón Rajo" userId="S::176071@ppescolapiosmonforteo365.educamos.com::4f526ee2-cc1e-4923-b540-c658e6a5a686" providerId="AD" clId="Web-{D887AAA6-AADA-E3EA-4AB6-83FB29E645E4}" dt="2021-09-29T20:15:08.295" v="684" actId="20577"/>
        <pc:sldMkLst>
          <pc:docMk/>
          <pc:sldMk cId="4046354611" sldId="274"/>
        </pc:sldMkLst>
        <pc:spChg chg="mod">
          <ac:chgData name="Marina Mª. Doutón Rajo" userId="S::176071@ppescolapiosmonforteo365.educamos.com::4f526ee2-cc1e-4923-b540-c658e6a5a686" providerId="AD" clId="Web-{D887AAA6-AADA-E3EA-4AB6-83FB29E645E4}" dt="2021-09-29T19:40:19.026" v="392" actId="20577"/>
          <ac:spMkLst>
            <pc:docMk/>
            <pc:sldMk cId="4046354611" sldId="274"/>
            <ac:spMk id="2" creationId="{76C2F348-2905-4A58-B279-A085A0336076}"/>
          </ac:spMkLst>
        </pc:spChg>
        <pc:spChg chg="mod">
          <ac:chgData name="Marina Mª. Doutón Rajo" userId="S::176071@ppescolapiosmonforteo365.educamos.com::4f526ee2-cc1e-4923-b540-c658e6a5a686" providerId="AD" clId="Web-{D887AAA6-AADA-E3EA-4AB6-83FB29E645E4}" dt="2021-09-29T20:15:08.295" v="684" actId="20577"/>
          <ac:spMkLst>
            <pc:docMk/>
            <pc:sldMk cId="4046354611" sldId="274"/>
            <ac:spMk id="3" creationId="{F09C6BF2-1FF2-4985-BCFB-352D1F15C599}"/>
          </ac:spMkLst>
        </pc:spChg>
      </pc:sldChg>
      <pc:sldChg chg="modSp new">
        <pc:chgData name="Marina Mª. Doutón Rajo" userId="S::176071@ppescolapiosmonforteo365.educamos.com::4f526ee2-cc1e-4923-b540-c658e6a5a686" providerId="AD" clId="Web-{D887AAA6-AADA-E3EA-4AB6-83FB29E645E4}" dt="2021-09-29T20:17:06.645" v="792" actId="20577"/>
        <pc:sldMkLst>
          <pc:docMk/>
          <pc:sldMk cId="3109410766" sldId="275"/>
        </pc:sldMkLst>
        <pc:spChg chg="mod">
          <ac:chgData name="Marina Mª. Doutón Rajo" userId="S::176071@ppescolapiosmonforteo365.educamos.com::4f526ee2-cc1e-4923-b540-c658e6a5a686" providerId="AD" clId="Web-{D887AAA6-AADA-E3EA-4AB6-83FB29E645E4}" dt="2021-09-29T20:15:52.079" v="709" actId="20577"/>
          <ac:spMkLst>
            <pc:docMk/>
            <pc:sldMk cId="3109410766" sldId="275"/>
            <ac:spMk id="2" creationId="{FC2FE456-5645-4145-A8D5-476D505FC3DD}"/>
          </ac:spMkLst>
        </pc:spChg>
        <pc:spChg chg="mod">
          <ac:chgData name="Marina Mª. Doutón Rajo" userId="S::176071@ppescolapiosmonforteo365.educamos.com::4f526ee2-cc1e-4923-b540-c658e6a5a686" providerId="AD" clId="Web-{D887AAA6-AADA-E3EA-4AB6-83FB29E645E4}" dt="2021-09-29T20:17:06.645" v="792" actId="20577"/>
          <ac:spMkLst>
            <pc:docMk/>
            <pc:sldMk cId="3109410766" sldId="275"/>
            <ac:spMk id="3" creationId="{3B24A1DC-7605-4898-9189-5A2C5C775039}"/>
          </ac:spMkLst>
        </pc:spChg>
      </pc:sldChg>
      <pc:sldChg chg="modSp new">
        <pc:chgData name="Marina Mª. Doutón Rajo" userId="S::176071@ppescolapiosmonforteo365.educamos.com::4f526ee2-cc1e-4923-b540-c658e6a5a686" providerId="AD" clId="Web-{D887AAA6-AADA-E3EA-4AB6-83FB29E645E4}" dt="2021-09-29T20:20:31.812" v="1068" actId="20577"/>
        <pc:sldMkLst>
          <pc:docMk/>
          <pc:sldMk cId="261588296" sldId="276"/>
        </pc:sldMkLst>
        <pc:spChg chg="mod">
          <ac:chgData name="Marina Mª. Doutón Rajo" userId="S::176071@ppescolapiosmonforteo365.educamos.com::4f526ee2-cc1e-4923-b540-c658e6a5a686" providerId="AD" clId="Web-{D887AAA6-AADA-E3EA-4AB6-83FB29E645E4}" dt="2021-09-29T20:17:20.708" v="800" actId="20577"/>
          <ac:spMkLst>
            <pc:docMk/>
            <pc:sldMk cId="261588296" sldId="276"/>
            <ac:spMk id="2" creationId="{68DB84C6-2153-400E-A267-70BB5BB41DDB}"/>
          </ac:spMkLst>
        </pc:spChg>
        <pc:spChg chg="mod">
          <ac:chgData name="Marina Mª. Doutón Rajo" userId="S::176071@ppescolapiosmonforteo365.educamos.com::4f526ee2-cc1e-4923-b540-c658e6a5a686" providerId="AD" clId="Web-{D887AAA6-AADA-E3EA-4AB6-83FB29E645E4}" dt="2021-09-29T20:20:31.812" v="1068" actId="20577"/>
          <ac:spMkLst>
            <pc:docMk/>
            <pc:sldMk cId="261588296" sldId="276"/>
            <ac:spMk id="3" creationId="{80445EBB-5888-46DC-9FE9-8A7438B9D89A}"/>
          </ac:spMkLst>
        </pc:spChg>
      </pc:sldChg>
      <pc:sldChg chg="addSp delSp modSp new mod setBg">
        <pc:chgData name="Marina Mª. Doutón Rajo" userId="S::176071@ppescolapiosmonforteo365.educamos.com::4f526ee2-cc1e-4923-b540-c658e6a5a686" providerId="AD" clId="Web-{D887AAA6-AADA-E3EA-4AB6-83FB29E645E4}" dt="2021-09-29T20:37:02.583" v="1323" actId="1076"/>
        <pc:sldMkLst>
          <pc:docMk/>
          <pc:sldMk cId="4053500955" sldId="277"/>
        </pc:sldMkLst>
        <pc:spChg chg="mod ord">
          <ac:chgData name="Marina Mª. Doutón Rajo" userId="S::176071@ppescolapiosmonforteo365.educamos.com::4f526ee2-cc1e-4923-b540-c658e6a5a686" providerId="AD" clId="Web-{D887AAA6-AADA-E3EA-4AB6-83FB29E645E4}" dt="2021-09-29T20:36:44.162" v="1319"/>
          <ac:spMkLst>
            <pc:docMk/>
            <pc:sldMk cId="4053500955" sldId="277"/>
            <ac:spMk id="2" creationId="{136FC015-A606-4311-BA8D-A112765CD99E}"/>
          </ac:spMkLst>
        </pc:spChg>
        <pc:spChg chg="mod ord">
          <ac:chgData name="Marina Mª. Doutón Rajo" userId="S::176071@ppescolapiosmonforteo365.educamos.com::4f526ee2-cc1e-4923-b540-c658e6a5a686" providerId="AD" clId="Web-{D887AAA6-AADA-E3EA-4AB6-83FB29E645E4}" dt="2021-09-29T20:36:44.162" v="1319"/>
          <ac:spMkLst>
            <pc:docMk/>
            <pc:sldMk cId="4053500955" sldId="277"/>
            <ac:spMk id="3" creationId="{A067EFE6-4598-4C71-8CDB-CA352DE7BEA7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28:49.588" v="1281"/>
          <ac:spMkLst>
            <pc:docMk/>
            <pc:sldMk cId="4053500955" sldId="277"/>
            <ac:spMk id="14" creationId="{CEF6118E-44FB-4509-B4D9-129052E4C6EE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0:48.064" v="1286"/>
          <ac:spMkLst>
            <pc:docMk/>
            <pc:sldMk cId="4053500955" sldId="277"/>
            <ac:spMk id="16" creationId="{352BEC0E-22F8-46D0-9632-375DB541B06C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0:48.064" v="1286"/>
          <ac:spMkLst>
            <pc:docMk/>
            <pc:sldMk cId="4053500955" sldId="277"/>
            <ac:spMk id="17" creationId="{3FCFB1DE-0B7E-48CC-BA90-B2AB0889F9D6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28:49.573" v="1280"/>
          <ac:spMkLst>
            <pc:docMk/>
            <pc:sldMk cId="4053500955" sldId="277"/>
            <ac:spMk id="19" creationId="{21AC6A30-4F22-4C0F-B278-19C5B8A80C55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0:48.047" v="1285"/>
          <ac:spMkLst>
            <pc:docMk/>
            <pc:sldMk cId="4053500955" sldId="277"/>
            <ac:spMk id="20" creationId="{26CAED0A-2A45-4C9C-BCDD-21A8A092C5F3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28:49.573" v="1280"/>
          <ac:spMkLst>
            <pc:docMk/>
            <pc:sldMk cId="4053500955" sldId="277"/>
            <ac:spMk id="21" creationId="{BB4335AD-65B1-44E4-90AF-264024FE4BD2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29:52.404" v="1283"/>
          <ac:spMkLst>
            <pc:docMk/>
            <pc:sldMk cId="4053500955" sldId="277"/>
            <ac:spMk id="22" creationId="{CEF6118E-44FB-4509-B4D9-129052E4C6EE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3:07.930" v="1297"/>
          <ac:spMkLst>
            <pc:docMk/>
            <pc:sldMk cId="4053500955" sldId="277"/>
            <ac:spMk id="23" creationId="{9D3A9E89-033E-4C4A-8C41-416DABFFD307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0:48.047" v="1285"/>
          <ac:spMkLst>
            <pc:docMk/>
            <pc:sldMk cId="4053500955" sldId="277"/>
            <ac:spMk id="24" creationId="{3A9A4357-BD1D-4622-A4FE-766E6AB8DE84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3:07.930" v="1297"/>
          <ac:spMkLst>
            <pc:docMk/>
            <pc:sldMk cId="4053500955" sldId="277"/>
            <ac:spMk id="25" creationId="{86293361-111E-427D-8E5B-256944AC8395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0:48.047" v="1285"/>
          <ac:spMkLst>
            <pc:docMk/>
            <pc:sldMk cId="4053500955" sldId="277"/>
            <ac:spMk id="26" creationId="{E659831F-0D9A-4C63-9EBB-8435B85A440F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0:48.047" v="1285"/>
          <ac:spMkLst>
            <pc:docMk/>
            <pc:sldMk cId="4053500955" sldId="277"/>
            <ac:spMk id="28" creationId="{E6995CE5-F890-4ABA-82A2-26507CE8D2A3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3:07.930" v="1297"/>
          <ac:spMkLst>
            <pc:docMk/>
            <pc:sldMk cId="4053500955" sldId="277"/>
            <ac:spMk id="48" creationId="{78907291-9D6D-4740-81DB-441477BCA279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4:22.309" v="1311"/>
          <ac:spMkLst>
            <pc:docMk/>
            <pc:sldMk cId="4053500955" sldId="277"/>
            <ac:spMk id="54" creationId="{9D3A9E89-033E-4C4A-8C41-416DABFFD307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4:22.309" v="1311"/>
          <ac:spMkLst>
            <pc:docMk/>
            <pc:sldMk cId="4053500955" sldId="277"/>
            <ac:spMk id="56" creationId="{86293361-111E-427D-8E5B-256944AC8395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4:22.309" v="1311"/>
          <ac:spMkLst>
            <pc:docMk/>
            <pc:sldMk cId="4053500955" sldId="277"/>
            <ac:spMk id="80" creationId="{78907291-9D6D-4740-81DB-441477BCA279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6:44.162" v="1319"/>
          <ac:spMkLst>
            <pc:docMk/>
            <pc:sldMk cId="4053500955" sldId="277"/>
            <ac:spMk id="82" creationId="{9D3A9E89-033E-4C4A-8C41-416DABFFD307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6:44.162" v="1319"/>
          <ac:spMkLst>
            <pc:docMk/>
            <pc:sldMk cId="4053500955" sldId="277"/>
            <ac:spMk id="83" creationId="{86293361-111E-427D-8E5B-256944AC8395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4:22.293" v="1310"/>
          <ac:spMkLst>
            <pc:docMk/>
            <pc:sldMk cId="4053500955" sldId="277"/>
            <ac:spMk id="85" creationId="{63F5877B-98C7-49DD-83AB-0F6F57CB6543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4:22.293" v="1310"/>
          <ac:spMkLst>
            <pc:docMk/>
            <pc:sldMk cId="4053500955" sldId="277"/>
            <ac:spMk id="87" creationId="{4EA91930-66BC-4C41-B4F5-C31EB216F64B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4:22.293" v="1310"/>
          <ac:spMkLst>
            <pc:docMk/>
            <pc:sldMk cId="4053500955" sldId="277"/>
            <ac:spMk id="89" creationId="{6313CF8F-B436-401E-9575-DE0F8E8B5B17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4:22.293" v="1310"/>
          <ac:spMkLst>
            <pc:docMk/>
            <pc:sldMk cId="4053500955" sldId="277"/>
            <ac:spMk id="91" creationId="{2A38CFE9-C30A-4551-ACCB-D5808FBC39CD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4:22.293" v="1310"/>
          <ac:spMkLst>
            <pc:docMk/>
            <pc:sldMk cId="4053500955" sldId="277"/>
            <ac:spMk id="93" creationId="{67EF550F-47CE-4FB2-9DAC-12AD835C833D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6:44.162" v="1319"/>
          <ac:spMkLst>
            <pc:docMk/>
            <pc:sldMk cId="4053500955" sldId="277"/>
            <ac:spMk id="111" creationId="{78907291-9D6D-4740-81DB-441477BCA279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6:44.144" v="1318"/>
          <ac:spMkLst>
            <pc:docMk/>
            <pc:sldMk cId="4053500955" sldId="277"/>
            <ac:spMk id="113" creationId="{0AA75791-ABD6-45E2-B58A-77112BD0F85A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36:44.162" v="1319"/>
          <ac:spMkLst>
            <pc:docMk/>
            <pc:sldMk cId="4053500955" sldId="277"/>
            <ac:spMk id="115" creationId="{0550F5B9-399F-4FAD-AE6C-ED65F9A43A74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36:17.752" v="1316"/>
          <ac:spMkLst>
            <pc:docMk/>
            <pc:sldMk cId="4053500955" sldId="277"/>
            <ac:spMk id="116" creationId="{114C78B5-EC6B-4A39-8860-705100867457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36:44.162" v="1319"/>
          <ac:spMkLst>
            <pc:docMk/>
            <pc:sldMk cId="4053500955" sldId="277"/>
            <ac:spMk id="117" creationId="{C062E60F-5CD4-4268-8359-8076634680E5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36:44.162" v="1319"/>
          <ac:spMkLst>
            <pc:docMk/>
            <pc:sldMk cId="4053500955" sldId="277"/>
            <ac:spMk id="120" creationId="{BB341EC3-1810-4D33-BA3F-E2D0AA0ECFB6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36:44.162" v="1319"/>
          <ac:spMkLst>
            <pc:docMk/>
            <pc:sldMk cId="4053500955" sldId="277"/>
            <ac:spMk id="122" creationId="{10127CDE-2B99-47A8-BB3C-7D17519105E0}"/>
          </ac:spMkLst>
        </pc:spChg>
        <pc:grpChg chg="add del">
          <ac:chgData name="Marina Mª. Doutón Rajo" userId="S::176071@ppescolapiosmonforteo365.educamos.com::4f526ee2-cc1e-4923-b540-c658e6a5a686" providerId="AD" clId="Web-{D887AAA6-AADA-E3EA-4AB6-83FB29E645E4}" dt="2021-09-29T20:33:07.930" v="1297"/>
          <ac:grpSpMkLst>
            <pc:docMk/>
            <pc:sldMk cId="4053500955" sldId="277"/>
            <ac:grpSpMk id="47" creationId="{AA1B0023-AE02-498E-AF35-E0BDC77BE425}"/>
          </ac:grpSpMkLst>
        </pc:grpChg>
        <pc:grpChg chg="add del">
          <ac:chgData name="Marina Mª. Doutón Rajo" userId="S::176071@ppescolapiosmonforteo365.educamos.com::4f526ee2-cc1e-4923-b540-c658e6a5a686" providerId="AD" clId="Web-{D887AAA6-AADA-E3EA-4AB6-83FB29E645E4}" dt="2021-09-29T20:34:22.309" v="1311"/>
          <ac:grpSpMkLst>
            <pc:docMk/>
            <pc:sldMk cId="4053500955" sldId="277"/>
            <ac:grpSpMk id="58" creationId="{AA1B0023-AE02-498E-AF35-E0BDC77BE425}"/>
          </ac:grpSpMkLst>
        </pc:grpChg>
        <pc:grpChg chg="add del">
          <ac:chgData name="Marina Mª. Doutón Rajo" userId="S::176071@ppescolapiosmonforteo365.educamos.com::4f526ee2-cc1e-4923-b540-c658e6a5a686" providerId="AD" clId="Web-{D887AAA6-AADA-E3EA-4AB6-83FB29E645E4}" dt="2021-09-29T20:36:44.162" v="1319"/>
          <ac:grpSpMkLst>
            <pc:docMk/>
            <pc:sldMk cId="4053500955" sldId="277"/>
            <ac:grpSpMk id="84" creationId="{AA1B0023-AE02-498E-AF35-E0BDC77BE425}"/>
          </ac:grpSpMkLst>
        </pc:grpChg>
        <pc:grpChg chg="add del">
          <ac:chgData name="Marina Mª. Doutón Rajo" userId="S::176071@ppescolapiosmonforteo365.educamos.com::4f526ee2-cc1e-4923-b540-c658e6a5a686" providerId="AD" clId="Web-{D887AAA6-AADA-E3EA-4AB6-83FB29E645E4}" dt="2021-09-29T20:36:44.144" v="1318"/>
          <ac:grpSpMkLst>
            <pc:docMk/>
            <pc:sldMk cId="4053500955" sldId="277"/>
            <ac:grpSpMk id="114" creationId="{D2A542E6-1924-4FE2-89D1-3CB19468C1F6}"/>
          </ac:grpSpMkLst>
        </pc:grpChg>
        <pc:grpChg chg="add del">
          <ac:chgData name="Marina Mª. Doutón Rajo" userId="S::176071@ppescolapiosmonforteo365.educamos.com::4f526ee2-cc1e-4923-b540-c658e6a5a686" providerId="AD" clId="Web-{D887AAA6-AADA-E3EA-4AB6-83FB29E645E4}" dt="2021-09-29T20:36:17.752" v="1316"/>
          <ac:grpSpMkLst>
            <pc:docMk/>
            <pc:sldMk cId="4053500955" sldId="277"/>
            <ac:grpSpMk id="118" creationId="{A50943B0-FDF7-4C2C-B784-9208C945A8C3}"/>
          </ac:grpSpMkLst>
        </pc:grpChg>
        <pc:picChg chg="add mod ord">
          <ac:chgData name="Marina Mª. Doutón Rajo" userId="S::176071@ppescolapiosmonforteo365.educamos.com::4f526ee2-cc1e-4923-b540-c658e6a5a686" providerId="AD" clId="Web-{D887AAA6-AADA-E3EA-4AB6-83FB29E645E4}" dt="2021-09-29T20:37:02.583" v="1323" actId="1076"/>
          <ac:picMkLst>
            <pc:docMk/>
            <pc:sldMk cId="4053500955" sldId="277"/>
            <ac:picMk id="4" creationId="{D581F80C-BEEE-4AC3-9F59-76C69ECD087B}"/>
          </ac:picMkLst>
        </pc:picChg>
        <pc:picChg chg="add mod ord">
          <ac:chgData name="Marina Mª. Doutón Rajo" userId="S::176071@ppescolapiosmonforteo365.educamos.com::4f526ee2-cc1e-4923-b540-c658e6a5a686" providerId="AD" clId="Web-{D887AAA6-AADA-E3EA-4AB6-83FB29E645E4}" dt="2021-09-29T20:36:55.660" v="1321" actId="1076"/>
          <ac:picMkLst>
            <pc:docMk/>
            <pc:sldMk cId="4053500955" sldId="277"/>
            <ac:picMk id="5" creationId="{490D833F-CD1D-40DB-BA73-E3C44AE148A6}"/>
          </ac:picMkLst>
        </pc:picChg>
        <pc:picChg chg="add mod ord">
          <ac:chgData name="Marina Mª. Doutón Rajo" userId="S::176071@ppescolapiosmonforteo365.educamos.com::4f526ee2-cc1e-4923-b540-c658e6a5a686" providerId="AD" clId="Web-{D887AAA6-AADA-E3EA-4AB6-83FB29E645E4}" dt="2021-09-29T20:36:44.162" v="1319"/>
          <ac:picMkLst>
            <pc:docMk/>
            <pc:sldMk cId="4053500955" sldId="277"/>
            <ac:picMk id="6" creationId="{FEFFDAA9-1E3E-45EE-941C-4857A1CF60F6}"/>
          </ac:picMkLst>
        </pc:picChg>
        <pc:cxnChg chg="add del">
          <ac:chgData name="Marina Mª. Doutón Rajo" userId="S::176071@ppescolapiosmonforteo365.educamos.com::4f526ee2-cc1e-4923-b540-c658e6a5a686" providerId="AD" clId="Web-{D887AAA6-AADA-E3EA-4AB6-83FB29E645E4}" dt="2021-09-29T20:26:34.237" v="1278"/>
          <ac:cxnSpMkLst>
            <pc:docMk/>
            <pc:sldMk cId="4053500955" sldId="277"/>
            <ac:cxnSpMk id="9" creationId="{A7F400EE-A8A5-48AF-B4D6-291B52C6F0B0}"/>
          </ac:cxnSpMkLst>
        </pc:cxnChg>
      </pc:sldChg>
      <pc:sldChg chg="addSp delSp modSp new mod setBg">
        <pc:chgData name="Marina Mª. Doutón Rajo" userId="S::176071@ppescolapiosmonforteo365.educamos.com::4f526ee2-cc1e-4923-b540-c658e6a5a686" providerId="AD" clId="Web-{D887AAA6-AADA-E3EA-4AB6-83FB29E645E4}" dt="2021-09-29T20:44:45.829" v="1545"/>
        <pc:sldMkLst>
          <pc:docMk/>
          <pc:sldMk cId="998496789" sldId="278"/>
        </pc:sldMkLst>
        <pc:spChg chg="mod">
          <ac:chgData name="Marina Mª. Doutón Rajo" userId="S::176071@ppescolapiosmonforteo365.educamos.com::4f526ee2-cc1e-4923-b540-c658e6a5a686" providerId="AD" clId="Web-{D887AAA6-AADA-E3EA-4AB6-83FB29E645E4}" dt="2021-09-29T20:44:45.829" v="1545"/>
          <ac:spMkLst>
            <pc:docMk/>
            <pc:sldMk cId="998496789" sldId="278"/>
            <ac:spMk id="2" creationId="{B0CF3C15-D3E7-4C9B-9902-7ABA475315E9}"/>
          </ac:spMkLst>
        </pc:spChg>
        <pc:spChg chg="mod">
          <ac:chgData name="Marina Mª. Doutón Rajo" userId="S::176071@ppescolapiosmonforteo365.educamos.com::4f526ee2-cc1e-4923-b540-c658e6a5a686" providerId="AD" clId="Web-{D887AAA6-AADA-E3EA-4AB6-83FB29E645E4}" dt="2021-09-29T20:44:45.829" v="1545"/>
          <ac:spMkLst>
            <pc:docMk/>
            <pc:sldMk cId="998496789" sldId="278"/>
            <ac:spMk id="3" creationId="{E3DC3377-BDF4-4487-8591-53BC4C7A05C7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44:45.829" v="1545"/>
          <ac:spMkLst>
            <pc:docMk/>
            <pc:sldMk cId="998496789" sldId="278"/>
            <ac:spMk id="5" creationId="{1709F1D5-B0F1-4714-A239-E5B61C161915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44:45.829" v="1545"/>
          <ac:spMkLst>
            <pc:docMk/>
            <pc:sldMk cId="998496789" sldId="278"/>
            <ac:spMk id="6" creationId="{228FB460-D3FF-4440-A020-05982A09E517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4:45.814" v="1544"/>
          <ac:spMkLst>
            <pc:docMk/>
            <pc:sldMk cId="998496789" sldId="278"/>
            <ac:spMk id="8" creationId="{C05CBC3C-2E5A-4839-8B9B-2E5A6ADF0F58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4:45.814" v="1544"/>
          <ac:spMkLst>
            <pc:docMk/>
            <pc:sldMk cId="998496789" sldId="278"/>
            <ac:spMk id="10" creationId="{827FF362-FC97-4BF5-949B-D4ADFA26E457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44:45.829" v="1545"/>
          <ac:spMkLst>
            <pc:docMk/>
            <pc:sldMk cId="998496789" sldId="278"/>
            <ac:spMk id="12" creationId="{14847E93-7DC1-4D4B-8829-B19AA7137C50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44:45.829" v="1545"/>
          <ac:spMkLst>
            <pc:docMk/>
            <pc:sldMk cId="998496789" sldId="278"/>
            <ac:spMk id="14" creationId="{5566D6E1-03A1-4D73-A4E0-35D74D568A04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44:45.829" v="1545"/>
          <ac:spMkLst>
            <pc:docMk/>
            <pc:sldMk cId="998496789" sldId="278"/>
            <ac:spMk id="16" creationId="{9F835A99-04AC-494A-A572-AFE8413CC938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44:45.829" v="1545"/>
          <ac:spMkLst>
            <pc:docMk/>
            <pc:sldMk cId="998496789" sldId="278"/>
            <ac:spMk id="18" creationId="{7B786209-1B0B-4CA9-9BDD-F7327066A84D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44:45.829" v="1545"/>
          <ac:spMkLst>
            <pc:docMk/>
            <pc:sldMk cId="998496789" sldId="278"/>
            <ac:spMk id="20" creationId="{2D2964BB-484D-45AE-AD66-D407D0629652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44:45.829" v="1545"/>
          <ac:spMkLst>
            <pc:docMk/>
            <pc:sldMk cId="998496789" sldId="278"/>
            <ac:spMk id="22" creationId="{6691AC69-A76E-4DAB-B565-468B6B87ACF3}"/>
          </ac:spMkLst>
        </pc:spChg>
      </pc:sldChg>
      <pc:sldChg chg="delSp new del">
        <pc:chgData name="Marina Mª. Doutón Rajo" userId="S::176071@ppescolapiosmonforteo365.educamos.com::4f526ee2-cc1e-4923-b540-c658e6a5a686" providerId="AD" clId="Web-{D887AAA6-AADA-E3EA-4AB6-83FB29E645E4}" dt="2021-09-29T20:37:34.022" v="1324"/>
        <pc:sldMkLst>
          <pc:docMk/>
          <pc:sldMk cId="2341401562" sldId="278"/>
        </pc:sldMkLst>
        <pc:spChg chg="del">
          <ac:chgData name="Marina Mª. Doutón Rajo" userId="S::176071@ppescolapiosmonforteo365.educamos.com::4f526ee2-cc1e-4923-b540-c658e6a5a686" providerId="AD" clId="Web-{D887AAA6-AADA-E3EA-4AB6-83FB29E645E4}" dt="2021-09-29T20:34:39.544" v="1313"/>
          <ac:spMkLst>
            <pc:docMk/>
            <pc:sldMk cId="2341401562" sldId="278"/>
            <ac:spMk id="2" creationId="{C5292A86-844A-43BF-8760-9B5B4303271B}"/>
          </ac:spMkLst>
        </pc:spChg>
      </pc:sldChg>
      <pc:sldChg chg="addSp delSp modSp new mod setBg">
        <pc:chgData name="Marina Mª. Doutón Rajo" userId="S::176071@ppescolapiosmonforteo365.educamos.com::4f526ee2-cc1e-4923-b540-c658e6a5a686" providerId="AD" clId="Web-{D887AAA6-AADA-E3EA-4AB6-83FB29E645E4}" dt="2021-09-29T20:49:57.002" v="1680"/>
        <pc:sldMkLst>
          <pc:docMk/>
          <pc:sldMk cId="3053399090" sldId="279"/>
        </pc:sldMkLst>
        <pc:spChg chg="mod">
          <ac:chgData name="Marina Mª. Doutón Rajo" userId="S::176071@ppescolapiosmonforteo365.educamos.com::4f526ee2-cc1e-4923-b540-c658e6a5a686" providerId="AD" clId="Web-{D887AAA6-AADA-E3EA-4AB6-83FB29E645E4}" dt="2021-09-29T20:49:57.002" v="1680"/>
          <ac:spMkLst>
            <pc:docMk/>
            <pc:sldMk cId="3053399090" sldId="279"/>
            <ac:spMk id="2" creationId="{E52837A1-6A8A-4CA9-90CE-8B61A9C9482A}"/>
          </ac:spMkLst>
        </pc:spChg>
        <pc:spChg chg="add del mod">
          <ac:chgData name="Marina Mª. Doutón Rajo" userId="S::176071@ppescolapiosmonforteo365.educamos.com::4f526ee2-cc1e-4923-b540-c658e6a5a686" providerId="AD" clId="Web-{D887AAA6-AADA-E3EA-4AB6-83FB29E645E4}" dt="2021-09-29T20:49:57.002" v="1680"/>
          <ac:spMkLst>
            <pc:docMk/>
            <pc:sldMk cId="3053399090" sldId="279"/>
            <ac:spMk id="3" creationId="{BF202A5B-B50E-4A79-B82F-8E39E0A90293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6:09.521" v="1573"/>
          <ac:spMkLst>
            <pc:docMk/>
            <pc:sldMk cId="3053399090" sldId="279"/>
            <ac:spMk id="8" creationId="{C05CBC3C-2E5A-4839-8B9B-2E5A6ADF0F58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6:09.521" v="1573"/>
          <ac:spMkLst>
            <pc:docMk/>
            <pc:sldMk cId="3053399090" sldId="279"/>
            <ac:spMk id="10" creationId="{827FF362-FC97-4BF5-949B-D4ADFA26E457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6:09.506" v="1572"/>
          <ac:spMkLst>
            <pc:docMk/>
            <pc:sldMk cId="3053399090" sldId="279"/>
            <ac:spMk id="13" creationId="{E91DC736-0EF8-4F87-9146-EBF1D2EE4D3D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6:09.506" v="1572"/>
          <ac:spMkLst>
            <pc:docMk/>
            <pc:sldMk cId="3053399090" sldId="279"/>
            <ac:spMk id="15" creationId="{097CD68E-23E3-4007-8847-CD0944C4F7BE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5:53.395" v="1570"/>
          <ac:spMkLst>
            <pc:docMk/>
            <pc:sldMk cId="3053399090" sldId="279"/>
            <ac:spMk id="16" creationId="{A414F261-E931-45CB-8605-20FFD6826336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6:09.506" v="1572"/>
          <ac:spMkLst>
            <pc:docMk/>
            <pc:sldMk cId="3053399090" sldId="279"/>
            <ac:spMk id="17" creationId="{AF2F604E-43BE-4DC3-B983-E071523364F8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8:19.981" v="1639"/>
          <ac:spMkLst>
            <pc:docMk/>
            <pc:sldMk cId="3053399090" sldId="279"/>
            <ac:spMk id="19" creationId="{777A147A-9ED8-46B4-8660-1B3C2AA880B5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8:19.981" v="1639"/>
          <ac:spMkLst>
            <pc:docMk/>
            <pc:sldMk cId="3053399090" sldId="279"/>
            <ac:spMk id="21" creationId="{5D6C15A0-C087-4593-8414-2B4EC1CDC3DE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6:09.506" v="1572"/>
          <ac:spMkLst>
            <pc:docMk/>
            <pc:sldMk cId="3053399090" sldId="279"/>
            <ac:spMk id="22" creationId="{08C9B587-E65E-4B52-B37C-ABEBB6E87928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9:57.002" v="1680"/>
          <ac:spMkLst>
            <pc:docMk/>
            <pc:sldMk cId="3053399090" sldId="279"/>
            <ac:spMk id="26" creationId="{C05CBC3C-2E5A-4839-8B9B-2E5A6ADF0F58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8:19.981" v="1638"/>
          <ac:spMkLst>
            <pc:docMk/>
            <pc:sldMk cId="3053399090" sldId="279"/>
            <ac:spMk id="27" creationId="{3E57A3F2-3497-430E-BCD2-151E9B57488E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9:57.002" v="1680"/>
          <ac:spMkLst>
            <pc:docMk/>
            <pc:sldMk cId="3053399090" sldId="279"/>
            <ac:spMk id="28" creationId="{827FF362-FC97-4BF5-949B-D4ADFA26E457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8:19.981" v="1638"/>
          <ac:spMkLst>
            <pc:docMk/>
            <pc:sldMk cId="3053399090" sldId="279"/>
            <ac:spMk id="29" creationId="{88B1F424-0E60-4F04-AFC7-00E1F21101FC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8:19.981" v="1638"/>
          <ac:spMkLst>
            <pc:docMk/>
            <pc:sldMk cId="3053399090" sldId="279"/>
            <ac:spMk id="31" creationId="{6B509DD1-7F4E-4C4D-9B18-626473A5F76F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49:57.002" v="1680"/>
          <ac:spMkLst>
            <pc:docMk/>
            <pc:sldMk cId="3053399090" sldId="279"/>
            <ac:spMk id="32" creationId="{907EF6B7-1338-4443-8C46-6A318D952DFD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8:19.981" v="1638"/>
          <ac:spMkLst>
            <pc:docMk/>
            <pc:sldMk cId="3053399090" sldId="279"/>
            <ac:spMk id="33" creationId="{BB89D3BB-9A77-48E3-8C98-9A0A1DD4F7A6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9:56.986" v="1679"/>
          <ac:spMkLst>
            <pc:docMk/>
            <pc:sldMk cId="3053399090" sldId="279"/>
            <ac:spMk id="34" creationId="{C05CBC3C-2E5A-4839-8B9B-2E5A6ADF0F58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49:57.002" v="1680"/>
          <ac:spMkLst>
            <pc:docMk/>
            <pc:sldMk cId="3053399090" sldId="279"/>
            <ac:spMk id="35" creationId="{DAAE4CDD-124C-4DCF-9584-B6033B545DD5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0:49:56.986" v="1679"/>
          <ac:spMkLst>
            <pc:docMk/>
            <pc:sldMk cId="3053399090" sldId="279"/>
            <ac:spMk id="36" creationId="{DB5B423A-57CC-4C58-AA26-8E2E862B03A0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0:49:57.002" v="1680"/>
          <ac:spMkLst>
            <pc:docMk/>
            <pc:sldMk cId="3053399090" sldId="279"/>
            <ac:spMk id="37" creationId="{081E4A58-353D-44AE-B2FC-2A74E2E400F7}"/>
          </ac:spMkLst>
        </pc:spChg>
        <pc:graphicFrameChg chg="add del">
          <ac:chgData name="Marina Mª. Doutón Rajo" userId="S::176071@ppescolapiosmonforteo365.educamos.com::4f526ee2-cc1e-4923-b540-c658e6a5a686" providerId="AD" clId="Web-{D887AAA6-AADA-E3EA-4AB6-83FB29E645E4}" dt="2021-09-29T20:48:19.981" v="1638"/>
          <ac:graphicFrameMkLst>
            <pc:docMk/>
            <pc:sldMk cId="3053399090" sldId="279"/>
            <ac:graphicFrameMk id="23" creationId="{65CA3EAC-E1DB-4956-8C74-02DA4AABDFF8}"/>
          </ac:graphicFrameMkLst>
        </pc:graphicFrameChg>
        <pc:graphicFrameChg chg="add del">
          <ac:chgData name="Marina Mª. Doutón Rajo" userId="S::176071@ppescolapiosmonforteo365.educamos.com::4f526ee2-cc1e-4923-b540-c658e6a5a686" providerId="AD" clId="Web-{D887AAA6-AADA-E3EA-4AB6-83FB29E645E4}" dt="2021-09-29T20:49:56.986" v="1679"/>
          <ac:graphicFrameMkLst>
            <pc:docMk/>
            <pc:sldMk cId="3053399090" sldId="279"/>
            <ac:graphicFrameMk id="30" creationId="{A1E7CACF-55E8-4126-8ACD-A650991864A4}"/>
          </ac:graphicFrameMkLst>
        </pc:graphicFrameChg>
        <pc:picChg chg="add del">
          <ac:chgData name="Marina Mª. Doutón Rajo" userId="S::176071@ppescolapiosmonforteo365.educamos.com::4f526ee2-cc1e-4923-b540-c658e6a5a686" providerId="AD" clId="Web-{D887AAA6-AADA-E3EA-4AB6-83FB29E645E4}" dt="2021-09-29T20:45:53.395" v="1570"/>
          <ac:picMkLst>
            <pc:docMk/>
            <pc:sldMk cId="3053399090" sldId="279"/>
            <ac:picMk id="12" creationId="{CA0D8F19-B942-4FD8-89EB-2016753A75BD}"/>
          </ac:picMkLst>
        </pc:picChg>
        <pc:picChg chg="add del">
          <ac:chgData name="Marina Mª. Doutón Rajo" userId="S::176071@ppescolapiosmonforteo365.educamos.com::4f526ee2-cc1e-4923-b540-c658e6a5a686" providerId="AD" clId="Web-{D887AAA6-AADA-E3EA-4AB6-83FB29E645E4}" dt="2021-09-29T20:46:09.506" v="1572"/>
          <ac:picMkLst>
            <pc:docMk/>
            <pc:sldMk cId="3053399090" sldId="279"/>
            <ac:picMk id="14" creationId="{AE96F2C2-1C8F-4A64-AC42-5D8B4C658BC0}"/>
          </ac:picMkLst>
        </pc:picChg>
        <pc:cxnChg chg="add del">
          <ac:chgData name="Marina Mª. Doutón Rajo" userId="S::176071@ppescolapiosmonforteo365.educamos.com::4f526ee2-cc1e-4923-b540-c658e6a5a686" providerId="AD" clId="Web-{D887AAA6-AADA-E3EA-4AB6-83FB29E645E4}" dt="2021-09-29T20:45:53.395" v="1570"/>
          <ac:cxnSpMkLst>
            <pc:docMk/>
            <pc:sldMk cId="3053399090" sldId="279"/>
            <ac:cxnSpMk id="18" creationId="{B63CF8AD-BB19-4F90-BDE5-B3B3F56F4E4A}"/>
          </ac:cxnSpMkLst>
        </pc:cxnChg>
        <pc:cxnChg chg="add del">
          <ac:chgData name="Marina Mª. Doutón Rajo" userId="S::176071@ppescolapiosmonforteo365.educamos.com::4f526ee2-cc1e-4923-b540-c658e6a5a686" providerId="AD" clId="Web-{D887AAA6-AADA-E3EA-4AB6-83FB29E645E4}" dt="2021-09-29T20:45:53.395" v="1570"/>
          <ac:cxnSpMkLst>
            <pc:docMk/>
            <pc:sldMk cId="3053399090" sldId="279"/>
            <ac:cxnSpMk id="20" creationId="{224E62CA-FAA3-4628-AEF3-5033C771498B}"/>
          </ac:cxnSpMkLst>
        </pc:cxnChg>
      </pc:sldChg>
      <pc:sldChg chg="addSp delSp modSp new mod setBg">
        <pc:chgData name="Marina Mª. Doutón Rajo" userId="S::176071@ppescolapiosmonforteo365.educamos.com::4f526ee2-cc1e-4923-b540-c658e6a5a686" providerId="AD" clId="Web-{D887AAA6-AADA-E3EA-4AB6-83FB29E645E4}" dt="2021-09-29T21:10:07.663" v="1932" actId="20577"/>
        <pc:sldMkLst>
          <pc:docMk/>
          <pc:sldMk cId="81529613" sldId="280"/>
        </pc:sldMkLst>
        <pc:spChg chg="mod">
          <ac:chgData name="Marina Mª. Doutón Rajo" userId="S::176071@ppescolapiosmonforteo365.educamos.com::4f526ee2-cc1e-4923-b540-c658e6a5a686" providerId="AD" clId="Web-{D887AAA6-AADA-E3EA-4AB6-83FB29E645E4}" dt="2021-09-29T21:10:07.663" v="1932" actId="20577"/>
          <ac:spMkLst>
            <pc:docMk/>
            <pc:sldMk cId="81529613" sldId="280"/>
            <ac:spMk id="2" creationId="{3F30827D-EF41-49B4-A388-992FAAA0C4D9}"/>
          </ac:spMkLst>
        </pc:spChg>
        <pc:spChg chg="mod">
          <ac:chgData name="Marina Mª. Doutón Rajo" userId="S::176071@ppescolapiosmonforteo365.educamos.com::4f526ee2-cc1e-4923-b540-c658e6a5a686" providerId="AD" clId="Web-{D887AAA6-AADA-E3EA-4AB6-83FB29E645E4}" dt="2021-09-29T21:08:27.251" v="1918" actId="20577"/>
          <ac:spMkLst>
            <pc:docMk/>
            <pc:sldMk cId="81529613" sldId="280"/>
            <ac:spMk id="3" creationId="{4F317AB6-10FC-4ECB-BBE8-40563C17F432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1:07:08.231" v="1913"/>
          <ac:spMkLst>
            <pc:docMk/>
            <pc:sldMk cId="81529613" sldId="280"/>
            <ac:spMk id="6" creationId="{743AA782-23D1-4521-8CAD-47662984AA08}"/>
          </ac:spMkLst>
        </pc:spChg>
        <pc:spChg chg="add">
          <ac:chgData name="Marina Mª. Doutón Rajo" userId="S::176071@ppescolapiosmonforteo365.educamos.com::4f526ee2-cc1e-4923-b540-c658e6a5a686" providerId="AD" clId="Web-{D887AAA6-AADA-E3EA-4AB6-83FB29E645E4}" dt="2021-09-29T21:07:08.231" v="1913"/>
          <ac:spMkLst>
            <pc:docMk/>
            <pc:sldMk cId="81529613" sldId="280"/>
            <ac:spMk id="7" creationId="{650D18FE-0824-4A46-B22C-A86B52E5780A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1:07:08.231" v="1912"/>
          <ac:spMkLst>
            <pc:docMk/>
            <pc:sldMk cId="81529613" sldId="280"/>
            <ac:spMk id="9" creationId="{2B97F24A-32CE-4C1C-A50D-3016B394DCFB}"/>
          </ac:spMkLst>
        </pc:spChg>
        <pc:spChg chg="add del">
          <ac:chgData name="Marina Mª. Doutón Rajo" userId="S::176071@ppescolapiosmonforteo365.educamos.com::4f526ee2-cc1e-4923-b540-c658e6a5a686" providerId="AD" clId="Web-{D887AAA6-AADA-E3EA-4AB6-83FB29E645E4}" dt="2021-09-29T21:07:08.231" v="1912"/>
          <ac:spMkLst>
            <pc:docMk/>
            <pc:sldMk cId="81529613" sldId="280"/>
            <ac:spMk id="11" creationId="{6357EC4F-235E-4222-A36F-C7878ACE37F2}"/>
          </ac:spMkLst>
        </pc:spChg>
        <pc:picChg chg="add mod">
          <ac:chgData name="Marina Mª. Doutón Rajo" userId="S::176071@ppescolapiosmonforteo365.educamos.com::4f526ee2-cc1e-4923-b540-c658e6a5a686" providerId="AD" clId="Web-{D887AAA6-AADA-E3EA-4AB6-83FB29E645E4}" dt="2021-09-29T21:09:21.582" v="1921" actId="1076"/>
          <ac:picMkLst>
            <pc:docMk/>
            <pc:sldMk cId="81529613" sldId="280"/>
            <ac:picMk id="4" creationId="{F359D63D-335A-4284-B4AF-64DCFBBAF27E}"/>
          </ac:picMkLst>
        </pc:picChg>
      </pc:sldChg>
    </pc:docChg>
  </pc:docChgLst>
  <pc:docChgLst>
    <pc:chgData name="Marina Mª. Doutón Rajo" userId="S::176071@ppescolapiosmonforteo365.educamos.com::4f526ee2-cc1e-4923-b540-c658e6a5a686" providerId="AD" clId="Web-{40260288-E090-7046-D972-C2D680664981}"/>
    <pc:docChg chg="modSld addMainMaster delMainMaster">
      <pc:chgData name="Marina Mª. Doutón Rajo" userId="S::176071@ppescolapiosmonforteo365.educamos.com::4f526ee2-cc1e-4923-b540-c658e6a5a686" providerId="AD" clId="Web-{40260288-E090-7046-D972-C2D680664981}" dt="2021-09-29T21:30:38.612" v="46"/>
      <pc:docMkLst>
        <pc:docMk/>
      </pc:docMkLst>
      <pc:sldChg chg="modSp mod modClrScheme chgLayout">
        <pc:chgData name="Marina Mª. Doutón Rajo" userId="S::176071@ppescolapiosmonforteo365.educamos.com::4f526ee2-cc1e-4923-b540-c658e6a5a686" providerId="AD" clId="Web-{40260288-E090-7046-D972-C2D680664981}" dt="2021-09-29T21:19:30.904" v="2"/>
        <pc:sldMkLst>
          <pc:docMk/>
          <pc:sldMk cId="0" sldId="256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spMkLst>
            <pc:docMk/>
            <pc:sldMk cId="0" sldId="256"/>
            <ac:spMk id="2" creationId="{00000000-0000-0000-0000-000000000000}"/>
          </ac:spMkLst>
        </pc:spChg>
        <pc:sp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spMkLst>
            <pc:docMk/>
            <pc:sldMk cId="0" sldId="256"/>
            <ac:spMk id="3" creationId="{00000000-0000-0000-0000-000000000000}"/>
          </ac:spMkLst>
        </pc:spChg>
      </pc:sldChg>
      <pc:sldChg chg="modSp mod modClrScheme chgLayout">
        <pc:chgData name="Marina Mª. Doutón Rajo" userId="S::176071@ppescolapiosmonforteo365.educamos.com::4f526ee2-cc1e-4923-b540-c658e6a5a686" providerId="AD" clId="Web-{40260288-E090-7046-D972-C2D680664981}" dt="2021-09-29T21:19:30.904" v="2"/>
        <pc:sldMkLst>
          <pc:docMk/>
          <pc:sldMk cId="0" sldId="257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spMkLst>
            <pc:docMk/>
            <pc:sldMk cId="0" sldId="257"/>
            <ac:spMk id="2" creationId="{00000000-0000-0000-0000-000000000000}"/>
          </ac:spMkLst>
        </pc:spChg>
        <pc:sp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spMkLst>
            <pc:docMk/>
            <pc:sldMk cId="0" sldId="257"/>
            <ac:spMk id="3" creationId="{00000000-0000-0000-0000-000000000000}"/>
          </ac:spMkLst>
        </pc:spChg>
      </pc:sldChg>
      <pc:sldChg chg="modSp mod modClrScheme chgLayout">
        <pc:chgData name="Marina Mª. Doutón Rajo" userId="S::176071@ppescolapiosmonforteo365.educamos.com::4f526ee2-cc1e-4923-b540-c658e6a5a686" providerId="AD" clId="Web-{40260288-E090-7046-D972-C2D680664981}" dt="2021-09-29T21:19:30.904" v="2"/>
        <pc:sldMkLst>
          <pc:docMk/>
          <pc:sldMk cId="0" sldId="258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spMkLst>
            <pc:docMk/>
            <pc:sldMk cId="0" sldId="258"/>
            <ac:spMk id="6" creationId="{00000000-0000-0000-0000-000000000000}"/>
          </ac:spMkLst>
        </pc:spChg>
      </pc:sldChg>
      <pc:sldChg chg="modSp mod modClrScheme chgLayout">
        <pc:chgData name="Marina Mª. Doutón Rajo" userId="S::176071@ppescolapiosmonforteo365.educamos.com::4f526ee2-cc1e-4923-b540-c658e6a5a686" providerId="AD" clId="Web-{40260288-E090-7046-D972-C2D680664981}" dt="2021-09-29T21:19:30.904" v="2"/>
        <pc:sldMkLst>
          <pc:docMk/>
          <pc:sldMk cId="0" sldId="259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spMkLst>
            <pc:docMk/>
            <pc:sldMk cId="0" sldId="259"/>
            <ac:spMk id="3" creationId="{00000000-0000-0000-0000-000000000000}"/>
          </ac:spMkLst>
        </pc:spChg>
      </pc:sldChg>
      <pc:sldChg chg="modSp mod modClrScheme chgLayout">
        <pc:chgData name="Marina Mª. Doutón Rajo" userId="S::176071@ppescolapiosmonforteo365.educamos.com::4f526ee2-cc1e-4923-b540-c658e6a5a686" providerId="AD" clId="Web-{40260288-E090-7046-D972-C2D680664981}" dt="2021-09-29T21:19:30.904" v="2"/>
        <pc:sldMkLst>
          <pc:docMk/>
          <pc:sldMk cId="0" sldId="260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spMkLst>
            <pc:docMk/>
            <pc:sldMk cId="0" sldId="260"/>
            <ac:spMk id="2" creationId="{00000000-0000-0000-0000-000000000000}"/>
          </ac:spMkLst>
        </pc:spChg>
        <pc:sp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spMkLst>
            <pc:docMk/>
            <pc:sldMk cId="0" sldId="260"/>
            <ac:spMk id="3" creationId="{00000000-0000-0000-0000-000000000000}"/>
          </ac:spMkLst>
        </pc:spChg>
      </pc:sldChg>
      <pc:sldChg chg="modSp mod modClrScheme chgLayout">
        <pc:chgData name="Marina Mª. Doutón Rajo" userId="S::176071@ppescolapiosmonforteo365.educamos.com::4f526ee2-cc1e-4923-b540-c658e6a5a686" providerId="AD" clId="Web-{40260288-E090-7046-D972-C2D680664981}" dt="2021-09-29T21:19:51.404" v="3" actId="1076"/>
        <pc:sldMkLst>
          <pc:docMk/>
          <pc:sldMk cId="0" sldId="261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spMkLst>
            <pc:docMk/>
            <pc:sldMk cId="0" sldId="261"/>
            <ac:spMk id="5" creationId="{00000000-0000-0000-0000-000000000000}"/>
          </ac:spMkLst>
        </pc:spChg>
        <pc:picChg chg="mod ord">
          <ac:chgData name="Marina Mª. Doutón Rajo" userId="S::176071@ppescolapiosmonforteo365.educamos.com::4f526ee2-cc1e-4923-b540-c658e6a5a686" providerId="AD" clId="Web-{40260288-E090-7046-D972-C2D680664981}" dt="2021-09-29T21:19:51.404" v="3" actId="1076"/>
          <ac:picMkLst>
            <pc:docMk/>
            <pc:sldMk cId="0" sldId="261"/>
            <ac:picMk id="4" creationId="{00000000-0000-0000-0000-000000000000}"/>
          </ac:picMkLst>
        </pc:picChg>
      </pc:sldChg>
      <pc:sldChg chg="modSp mod modClrScheme chgLayout">
        <pc:chgData name="Marina Mª. Doutón Rajo" userId="S::176071@ppescolapiosmonforteo365.educamos.com::4f526ee2-cc1e-4923-b540-c658e6a5a686" providerId="AD" clId="Web-{40260288-E090-7046-D972-C2D680664981}" dt="2021-09-29T21:19:30.904" v="2"/>
        <pc:sldMkLst>
          <pc:docMk/>
          <pc:sldMk cId="0" sldId="262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spMkLst>
            <pc:docMk/>
            <pc:sldMk cId="0" sldId="262"/>
            <ac:spMk id="2" creationId="{00000000-0000-0000-0000-000000000000}"/>
          </ac:spMkLst>
        </pc:spChg>
        <pc:sp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spMkLst>
            <pc:docMk/>
            <pc:sldMk cId="0" sldId="262"/>
            <ac:spMk id="3" creationId="{00000000-0000-0000-0000-000000000000}"/>
          </ac:spMkLst>
        </pc:spChg>
      </pc:sldChg>
      <pc:sldChg chg="addSp modSp mod setBg modClrScheme chgLayout">
        <pc:chgData name="Marina Mª. Doutón Rajo" userId="S::176071@ppescolapiosmonforteo365.educamos.com::4f526ee2-cc1e-4923-b540-c658e6a5a686" providerId="AD" clId="Web-{40260288-E090-7046-D972-C2D680664981}" dt="2021-09-29T21:21:06.469" v="11"/>
        <pc:sldMkLst>
          <pc:docMk/>
          <pc:sldMk cId="0" sldId="263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21:06.469" v="11"/>
          <ac:spMkLst>
            <pc:docMk/>
            <pc:sldMk cId="0" sldId="263"/>
            <ac:spMk id="5" creationId="{00000000-0000-0000-0000-000000000000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1:06.469" v="11"/>
          <ac:spMkLst>
            <pc:docMk/>
            <pc:sldMk cId="0" sldId="263"/>
            <ac:spMk id="18" creationId="{1CD07172-CD61-45EB-BEE3-F644503E5C8A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1:06.469" v="11"/>
          <ac:spMkLst>
            <pc:docMk/>
            <pc:sldMk cId="0" sldId="263"/>
            <ac:spMk id="20" creationId="{1EADA5DB-ED12-413A-AAB5-6A8D1152E6C4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1:06.469" v="11"/>
          <ac:spMkLst>
            <pc:docMk/>
            <pc:sldMk cId="0" sldId="263"/>
            <ac:spMk id="22" creationId="{8BA45E5C-ACB9-49E8-B4DB-5255C2376673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1:06.469" v="11"/>
          <ac:spMkLst>
            <pc:docMk/>
            <pc:sldMk cId="0" sldId="263"/>
            <ac:spMk id="24" creationId="{857E618C-1D7B-4A51-90C1-6106CD8A1AE7}"/>
          </ac:spMkLst>
        </pc:spChg>
        <pc:grpChg chg="add">
          <ac:chgData name="Marina Mª. Doutón Rajo" userId="S::176071@ppescolapiosmonforteo365.educamos.com::4f526ee2-cc1e-4923-b540-c658e6a5a686" providerId="AD" clId="Web-{40260288-E090-7046-D972-C2D680664981}" dt="2021-09-29T21:21:06.469" v="11"/>
          <ac:grpSpMkLst>
            <pc:docMk/>
            <pc:sldMk cId="0" sldId="263"/>
            <ac:grpSpMk id="10" creationId="{749C117F-F390-437B-ADB0-57E87EFF34F5}"/>
          </ac:grpSpMkLst>
        </pc:grpChg>
        <pc:picChg chg="mod ord">
          <ac:chgData name="Marina Mª. Doutón Rajo" userId="S::176071@ppescolapiosmonforteo365.educamos.com::4f526ee2-cc1e-4923-b540-c658e6a5a686" providerId="AD" clId="Web-{40260288-E090-7046-D972-C2D680664981}" dt="2021-09-29T21:21:06.469" v="11"/>
          <ac:picMkLst>
            <pc:docMk/>
            <pc:sldMk cId="0" sldId="263"/>
            <ac:picMk id="4" creationId="{00000000-0000-0000-0000-000000000000}"/>
          </ac:picMkLst>
        </pc:picChg>
        <pc:cxnChg chg="add">
          <ac:chgData name="Marina Mª. Doutón Rajo" userId="S::176071@ppescolapiosmonforteo365.educamos.com::4f526ee2-cc1e-4923-b540-c658e6a5a686" providerId="AD" clId="Web-{40260288-E090-7046-D972-C2D680664981}" dt="2021-09-29T21:21:06.469" v="11"/>
          <ac:cxnSpMkLst>
            <pc:docMk/>
            <pc:sldMk cId="0" sldId="263"/>
            <ac:cxnSpMk id="16" creationId="{20742BC3-654B-4E41-9A6A-73A42E477639}"/>
          </ac:cxnSpMkLst>
        </pc:cxnChg>
      </pc:sldChg>
      <pc:sldChg chg="modSp mod modClrScheme chgLayout">
        <pc:chgData name="Marina Mª. Doutón Rajo" userId="S::176071@ppescolapiosmonforteo365.educamos.com::4f526ee2-cc1e-4923-b540-c658e6a5a686" providerId="AD" clId="Web-{40260288-E090-7046-D972-C2D680664981}" dt="2021-09-29T21:19:30.904" v="2"/>
        <pc:sldMkLst>
          <pc:docMk/>
          <pc:sldMk cId="0" sldId="264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spMkLst>
            <pc:docMk/>
            <pc:sldMk cId="0" sldId="264"/>
            <ac:spMk id="4" creationId="{00000000-0000-0000-0000-000000000000}"/>
          </ac:spMkLst>
        </pc:spChg>
        <pc:pic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picMkLst>
            <pc:docMk/>
            <pc:sldMk cId="0" sldId="264"/>
            <ac:picMk id="7" creationId="{00000000-0000-0000-0000-000000000000}"/>
          </ac:picMkLst>
        </pc:picChg>
      </pc:sldChg>
      <pc:sldChg chg="modSp mod modClrScheme chgLayout">
        <pc:chgData name="Marina Mª. Doutón Rajo" userId="S::176071@ppescolapiosmonforteo365.educamos.com::4f526ee2-cc1e-4923-b540-c658e6a5a686" providerId="AD" clId="Web-{40260288-E090-7046-D972-C2D680664981}" dt="2021-09-29T21:19:30.904" v="2"/>
        <pc:sldMkLst>
          <pc:docMk/>
          <pc:sldMk cId="0" sldId="265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spMkLst>
            <pc:docMk/>
            <pc:sldMk cId="0" sldId="265"/>
            <ac:spMk id="2" creationId="{00000000-0000-0000-0000-000000000000}"/>
          </ac:spMkLst>
        </pc:spChg>
        <pc:pic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picMkLst>
            <pc:docMk/>
            <pc:sldMk cId="0" sldId="265"/>
            <ac:picMk id="6" creationId="{00000000-0000-0000-0000-000000000000}"/>
          </ac:picMkLst>
        </pc:picChg>
      </pc:sldChg>
      <pc:sldChg chg="modSp mod modClrScheme chgLayout">
        <pc:chgData name="Marina Mª. Doutón Rajo" userId="S::176071@ppescolapiosmonforteo365.educamos.com::4f526ee2-cc1e-4923-b540-c658e6a5a686" providerId="AD" clId="Web-{40260288-E090-7046-D972-C2D680664981}" dt="2021-09-29T21:19:30.904" v="2"/>
        <pc:sldMkLst>
          <pc:docMk/>
          <pc:sldMk cId="0" sldId="266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spMkLst>
            <pc:docMk/>
            <pc:sldMk cId="0" sldId="266"/>
            <ac:spMk id="2" creationId="{00000000-0000-0000-0000-000000000000}"/>
          </ac:spMkLst>
        </pc:spChg>
        <pc:pic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picMkLst>
            <pc:docMk/>
            <pc:sldMk cId="0" sldId="266"/>
            <ac:picMk id="4" creationId="{00000000-0000-0000-0000-000000000000}"/>
          </ac:picMkLst>
        </pc:picChg>
      </pc:sldChg>
      <pc:sldChg chg="addSp delSp modSp mod setBg modClrScheme chgLayout">
        <pc:chgData name="Marina Mª. Doutón Rajo" userId="S::176071@ppescolapiosmonforteo365.educamos.com::4f526ee2-cc1e-4923-b540-c658e6a5a686" providerId="AD" clId="Web-{40260288-E090-7046-D972-C2D680664981}" dt="2021-09-29T21:20:19.780" v="6"/>
        <pc:sldMkLst>
          <pc:docMk/>
          <pc:sldMk cId="0" sldId="267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20:09.452" v="5"/>
          <ac:spMkLst>
            <pc:docMk/>
            <pc:sldMk cId="0" sldId="267"/>
            <ac:spMk id="2" creationId="{00000000-0000-0000-0000-000000000000}"/>
          </ac:spMkLst>
        </pc:spChg>
        <pc:spChg chg="add del">
          <ac:chgData name="Marina Mª. Doutón Rajo" userId="S::176071@ppescolapiosmonforteo365.educamos.com::4f526ee2-cc1e-4923-b540-c658e6a5a686" providerId="AD" clId="Web-{40260288-E090-7046-D972-C2D680664981}" dt="2021-09-29T21:20:19.780" v="6"/>
          <ac:spMkLst>
            <pc:docMk/>
            <pc:sldMk cId="0" sldId="267"/>
            <ac:spMk id="8" creationId="{4312F461-1E77-4566-A1D4-6146128A5098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0:09.452" v="5"/>
          <ac:spMkLst>
            <pc:docMk/>
            <pc:sldMk cId="0" sldId="267"/>
            <ac:spMk id="11" creationId="{333F0879-3DA0-4CB8-B35E-A0AD42558191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0:09.452" v="5"/>
          <ac:spMkLst>
            <pc:docMk/>
            <pc:sldMk cId="0" sldId="267"/>
            <ac:spMk id="13" creationId="{324D2183-F388-476E-92A9-D6639D698580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0:09.452" v="5"/>
          <ac:spMkLst>
            <pc:docMk/>
            <pc:sldMk cId="0" sldId="267"/>
            <ac:spMk id="15" creationId="{243462E7-1698-4B21-BE89-AEFAC7C2FEFA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0:09.452" v="5"/>
          <ac:spMkLst>
            <pc:docMk/>
            <pc:sldMk cId="0" sldId="267"/>
            <ac:spMk id="17" creationId="{6C22FCAC-D7EC-4A52-B153-FF761E2235B3}"/>
          </ac:spMkLst>
        </pc:spChg>
        <pc:picChg chg="add">
          <ac:chgData name="Marina Mª. Doutón Rajo" userId="S::176071@ppescolapiosmonforteo365.educamos.com::4f526ee2-cc1e-4923-b540-c658e6a5a686" providerId="AD" clId="Web-{40260288-E090-7046-D972-C2D680664981}" dt="2021-09-29T21:20:09.452" v="5"/>
          <ac:picMkLst>
            <pc:docMk/>
            <pc:sldMk cId="0" sldId="267"/>
            <ac:picMk id="4" creationId="{00000000-0000-0000-0000-000000000000}"/>
          </ac:picMkLst>
        </pc:picChg>
        <pc:picChg chg="del mod ord replId">
          <ac:chgData name="Marina Mª. Doutón Rajo" userId="S::176071@ppescolapiosmonforteo365.educamos.com::4f526ee2-cc1e-4923-b540-c658e6a5a686" providerId="AD" clId="Web-{40260288-E090-7046-D972-C2D680664981}" dt="2021-09-29T21:20:09.452" v="5"/>
          <ac:picMkLst>
            <pc:docMk/>
            <pc:sldMk cId="0" sldId="267"/>
            <ac:picMk id="6" creationId="{00000000-0000-0000-0000-000000000000}"/>
          </ac:picMkLst>
        </pc:picChg>
      </pc:sldChg>
      <pc:sldChg chg="addSp delSp modSp mod setBg modClrScheme chgLayout">
        <pc:chgData name="Marina Mª. Doutón Rajo" userId="S::176071@ppescolapiosmonforteo365.educamos.com::4f526ee2-cc1e-4923-b540-c658e6a5a686" providerId="AD" clId="Web-{40260288-E090-7046-D972-C2D680664981}" dt="2021-09-29T21:20:51.500" v="10"/>
        <pc:sldMkLst>
          <pc:docMk/>
          <pc:sldMk cId="0" sldId="268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20:51.500" v="10"/>
          <ac:spMkLst>
            <pc:docMk/>
            <pc:sldMk cId="0" sldId="268"/>
            <ac:spMk id="2" creationId="{00000000-0000-0000-0000-000000000000}"/>
          </ac:spMkLst>
        </pc:spChg>
        <pc:spChg chg="add del">
          <ac:chgData name="Marina Mª. Doutón Rajo" userId="S::176071@ppescolapiosmonforteo365.educamos.com::4f526ee2-cc1e-4923-b540-c658e6a5a686" providerId="AD" clId="Web-{40260288-E090-7046-D972-C2D680664981}" dt="2021-09-29T21:20:35.531" v="9"/>
          <ac:spMkLst>
            <pc:docMk/>
            <pc:sldMk cId="0" sldId="268"/>
            <ac:spMk id="8" creationId="{E4D37D96-528E-48F3-B3F0-90209C27F76B}"/>
          </ac:spMkLst>
        </pc:spChg>
        <pc:spChg chg="add del">
          <ac:chgData name="Marina Mª. Doutón Rajo" userId="S::176071@ppescolapiosmonforteo365.educamos.com::4f526ee2-cc1e-4923-b540-c658e6a5a686" providerId="AD" clId="Web-{40260288-E090-7046-D972-C2D680664981}" dt="2021-09-29T21:20:51.500" v="10"/>
          <ac:spMkLst>
            <pc:docMk/>
            <pc:sldMk cId="0" sldId="268"/>
            <ac:spMk id="11" creationId="{333F0879-3DA0-4CB8-B35E-A0AD42558191}"/>
          </ac:spMkLst>
        </pc:spChg>
        <pc:spChg chg="add del">
          <ac:chgData name="Marina Mª. Doutón Rajo" userId="S::176071@ppescolapiosmonforteo365.educamos.com::4f526ee2-cc1e-4923-b540-c658e6a5a686" providerId="AD" clId="Web-{40260288-E090-7046-D972-C2D680664981}" dt="2021-09-29T21:20:51.500" v="10"/>
          <ac:spMkLst>
            <pc:docMk/>
            <pc:sldMk cId="0" sldId="268"/>
            <ac:spMk id="13" creationId="{324D2183-F388-476E-92A9-D6639D698580}"/>
          </ac:spMkLst>
        </pc:spChg>
        <pc:spChg chg="add del">
          <ac:chgData name="Marina Mª. Doutón Rajo" userId="S::176071@ppescolapiosmonforteo365.educamos.com::4f526ee2-cc1e-4923-b540-c658e6a5a686" providerId="AD" clId="Web-{40260288-E090-7046-D972-C2D680664981}" dt="2021-09-29T21:20:51.500" v="10"/>
          <ac:spMkLst>
            <pc:docMk/>
            <pc:sldMk cId="0" sldId="268"/>
            <ac:spMk id="15" creationId="{243462E7-1698-4B21-BE89-AEFAC7C2FEFA}"/>
          </ac:spMkLst>
        </pc:spChg>
        <pc:spChg chg="add del">
          <ac:chgData name="Marina Mª. Doutón Rajo" userId="S::176071@ppescolapiosmonforteo365.educamos.com::4f526ee2-cc1e-4923-b540-c658e6a5a686" providerId="AD" clId="Web-{40260288-E090-7046-D972-C2D680664981}" dt="2021-09-29T21:20:51.500" v="10"/>
          <ac:spMkLst>
            <pc:docMk/>
            <pc:sldMk cId="0" sldId="268"/>
            <ac:spMk id="17" creationId="{6C22FCAC-D7EC-4A52-B153-FF761E2235B3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0:51.500" v="10"/>
          <ac:spMkLst>
            <pc:docMk/>
            <pc:sldMk cId="0" sldId="268"/>
            <ac:spMk id="30" creationId="{1CD07172-CD61-45EB-BEE3-F644503E5C8A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0:51.500" v="10"/>
          <ac:spMkLst>
            <pc:docMk/>
            <pc:sldMk cId="0" sldId="268"/>
            <ac:spMk id="32" creationId="{1EADA5DB-ED12-413A-AAB5-6A8D1152E6C4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0:51.500" v="10"/>
          <ac:spMkLst>
            <pc:docMk/>
            <pc:sldMk cId="0" sldId="268"/>
            <ac:spMk id="34" creationId="{8BA45E5C-ACB9-49E8-B4DB-5255C2376673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0:51.500" v="10"/>
          <ac:spMkLst>
            <pc:docMk/>
            <pc:sldMk cId="0" sldId="268"/>
            <ac:spMk id="36" creationId="{857E618C-1D7B-4A51-90C1-6106CD8A1AE7}"/>
          </ac:spMkLst>
        </pc:spChg>
        <pc:grpChg chg="add">
          <ac:chgData name="Marina Mª. Doutón Rajo" userId="S::176071@ppescolapiosmonforteo365.educamos.com::4f526ee2-cc1e-4923-b540-c658e6a5a686" providerId="AD" clId="Web-{40260288-E090-7046-D972-C2D680664981}" dt="2021-09-29T21:20:51.500" v="10"/>
          <ac:grpSpMkLst>
            <pc:docMk/>
            <pc:sldMk cId="0" sldId="268"/>
            <ac:grpSpMk id="22" creationId="{749C117F-F390-437B-ADB0-57E87EFF34F5}"/>
          </ac:grpSpMkLst>
        </pc:grpChg>
        <pc:picChg chg="add">
          <ac:chgData name="Marina Mª. Doutón Rajo" userId="S::176071@ppescolapiosmonforteo365.educamos.com::4f526ee2-cc1e-4923-b540-c658e6a5a686" providerId="AD" clId="Web-{40260288-E090-7046-D972-C2D680664981}" dt="2021-09-29T21:20:30.046" v="8"/>
          <ac:picMkLst>
            <pc:docMk/>
            <pc:sldMk cId="0" sldId="268"/>
            <ac:picMk id="4" creationId="{00000000-0000-0000-0000-000000000000}"/>
          </ac:picMkLst>
        </pc:picChg>
        <pc:picChg chg="del mod ord replId">
          <ac:chgData name="Marina Mª. Doutón Rajo" userId="S::176071@ppescolapiosmonforteo365.educamos.com::4f526ee2-cc1e-4923-b540-c658e6a5a686" providerId="AD" clId="Web-{40260288-E090-7046-D972-C2D680664981}" dt="2021-09-29T21:20:30.046" v="8"/>
          <ac:picMkLst>
            <pc:docMk/>
            <pc:sldMk cId="0" sldId="268"/>
            <ac:picMk id="6" creationId="{00000000-0000-0000-0000-000000000000}"/>
          </ac:picMkLst>
        </pc:picChg>
        <pc:cxnChg chg="add">
          <ac:chgData name="Marina Mª. Doutón Rajo" userId="S::176071@ppescolapiosmonforteo365.educamos.com::4f526ee2-cc1e-4923-b540-c658e6a5a686" providerId="AD" clId="Web-{40260288-E090-7046-D972-C2D680664981}" dt="2021-09-29T21:20:51.500" v="10"/>
          <ac:cxnSpMkLst>
            <pc:docMk/>
            <pc:sldMk cId="0" sldId="268"/>
            <ac:cxnSpMk id="28" creationId="{20742BC3-654B-4E41-9A6A-73A42E477639}"/>
          </ac:cxnSpMkLst>
        </pc:cxnChg>
      </pc:sldChg>
      <pc:sldChg chg="addSp delSp modSp mod setBg modClrScheme delDesignElem chgLayout">
        <pc:chgData name="Marina Mª. Doutón Rajo" userId="S::176071@ppescolapiosmonforteo365.educamos.com::4f526ee2-cc1e-4923-b540-c658e6a5a686" providerId="AD" clId="Web-{40260288-E090-7046-D972-C2D680664981}" dt="2021-09-29T21:26:30.778" v="29" actId="14100"/>
        <pc:sldMkLst>
          <pc:docMk/>
          <pc:sldMk cId="1314141448" sldId="270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26:04.574" v="24"/>
          <ac:spMkLst>
            <pc:docMk/>
            <pc:sldMk cId="1314141448" sldId="270"/>
            <ac:spMk id="2" creationId="{08B076CD-DF6C-4D62-9B5F-7C8D1E2B252F}"/>
          </ac:spMkLst>
        </pc:spChg>
        <pc:spChg chg="mod ord">
          <ac:chgData name="Marina Mª. Doutón Rajo" userId="S::176071@ppescolapiosmonforteo365.educamos.com::4f526ee2-cc1e-4923-b540-c658e6a5a686" providerId="AD" clId="Web-{40260288-E090-7046-D972-C2D680664981}" dt="2021-09-29T21:26:04.574" v="24"/>
          <ac:spMkLst>
            <pc:docMk/>
            <pc:sldMk cId="1314141448" sldId="270"/>
            <ac:spMk id="3" creationId="{ECFFCC0B-27F6-4F8A-A567-0CE259F6FE86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6:04.574" v="24"/>
          <ac:spMkLst>
            <pc:docMk/>
            <pc:sldMk cId="1314141448" sldId="270"/>
            <ac:spMk id="7" creationId="{4A2AAA7B-DD5A-486B-B28F-F19588315309}"/>
          </ac:spMkLst>
        </pc:spChg>
        <pc:spChg chg="add del">
          <ac:chgData name="Marina Mª. Doutón Rajo" userId="S::176071@ppescolapiosmonforteo365.educamos.com::4f526ee2-cc1e-4923-b540-c658e6a5a686" providerId="AD" clId="Web-{40260288-E090-7046-D972-C2D680664981}" dt="2021-09-29T21:26:04.511" v="23"/>
          <ac:spMkLst>
            <pc:docMk/>
            <pc:sldMk cId="1314141448" sldId="270"/>
            <ac:spMk id="10" creationId="{E13EA690-3E46-4734-B577-2ABC2C11BBAA}"/>
          </ac:spMkLst>
        </pc:spChg>
        <pc:spChg chg="add del">
          <ac:chgData name="Marina Mª. Doutón Rajo" userId="S::176071@ppescolapiosmonforteo365.educamos.com::4f526ee2-cc1e-4923-b540-c658e6a5a686" providerId="AD" clId="Web-{40260288-E090-7046-D972-C2D680664981}" dt="2021-09-29T21:26:04.511" v="23"/>
          <ac:spMkLst>
            <pc:docMk/>
            <pc:sldMk cId="1314141448" sldId="270"/>
            <ac:spMk id="18" creationId="{302D7A57-9708-42D3-BE0A-D2D5AEBBB7C6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1314141448" sldId="270"/>
            <ac:spMk id="27" creationId="{CEF6118E-44FB-4509-B4D9-129052E4C6EE}"/>
          </ac:spMkLst>
        </pc:spChg>
        <pc:grpChg chg="add">
          <ac:chgData name="Marina Mª. Doutón Rajo" userId="S::176071@ppescolapiosmonforteo365.educamos.com::4f526ee2-cc1e-4923-b540-c658e6a5a686" providerId="AD" clId="Web-{40260288-E090-7046-D972-C2D680664981}" dt="2021-09-29T21:26:04.574" v="24"/>
          <ac:grpSpMkLst>
            <pc:docMk/>
            <pc:sldMk cId="1314141448" sldId="270"/>
            <ac:grpSpMk id="8" creationId="{3DB99B21-A649-42D2-BB86-486C2E73A089}"/>
          </ac:grpSpMkLst>
        </pc:grpChg>
        <pc:grpChg chg="add del">
          <ac:chgData name="Marina Mª. Doutón Rajo" userId="S::176071@ppescolapiosmonforteo365.educamos.com::4f526ee2-cc1e-4923-b540-c658e6a5a686" providerId="AD" clId="Web-{40260288-E090-7046-D972-C2D680664981}" dt="2021-09-29T21:26:04.511" v="23"/>
          <ac:grpSpMkLst>
            <pc:docMk/>
            <pc:sldMk cId="1314141448" sldId="270"/>
            <ac:grpSpMk id="12" creationId="{51BDD458-A659-4F0A-8038-738C3F39D510}"/>
          </ac:grpSpMkLst>
        </pc:grpChg>
        <pc:picChg chg="mod ord">
          <ac:chgData name="Marina Mª. Doutón Rajo" userId="S::176071@ppescolapiosmonforteo365.educamos.com::4f526ee2-cc1e-4923-b540-c658e6a5a686" providerId="AD" clId="Web-{40260288-E090-7046-D972-C2D680664981}" dt="2021-09-29T21:26:20.090" v="27" actId="14100"/>
          <ac:picMkLst>
            <pc:docMk/>
            <pc:sldMk cId="1314141448" sldId="270"/>
            <ac:picMk id="4" creationId="{8B2881A2-F751-4002-AA21-E82500BA7383}"/>
          </ac:picMkLst>
        </pc:picChg>
        <pc:picChg chg="mod">
          <ac:chgData name="Marina Mª. Doutón Rajo" userId="S::176071@ppescolapiosmonforteo365.educamos.com::4f526ee2-cc1e-4923-b540-c658e6a5a686" providerId="AD" clId="Web-{40260288-E090-7046-D972-C2D680664981}" dt="2021-09-29T21:26:30.778" v="29" actId="14100"/>
          <ac:picMkLst>
            <pc:docMk/>
            <pc:sldMk cId="1314141448" sldId="270"/>
            <ac:picMk id="5" creationId="{C2ACB110-0788-467D-97EA-AE48A86C8AA4}"/>
          </ac:picMkLst>
        </pc:picChg>
        <pc:cxnChg chg="add del">
          <ac:chgData name="Marina Mª. Doutón Rajo" userId="S::176071@ppescolapiosmonforteo365.educamos.com::4f526ee2-cc1e-4923-b540-c658e6a5a686" providerId="AD" clId="Web-{40260288-E090-7046-D972-C2D680664981}" dt="2021-09-29T21:26:04.511" v="23"/>
          <ac:cxnSpMkLst>
            <pc:docMk/>
            <pc:sldMk cId="1314141448" sldId="270"/>
            <ac:cxnSpMk id="20" creationId="{375B9B75-E178-411B-BA12-D67B08861BFC}"/>
          </ac:cxnSpMkLst>
        </pc:cxnChg>
        <pc:cxnChg chg="add">
          <ac:chgData name="Marina Mª. Doutón Rajo" userId="S::176071@ppescolapiosmonforteo365.educamos.com::4f526ee2-cc1e-4923-b540-c658e6a5a686" providerId="AD" clId="Web-{40260288-E090-7046-D972-C2D680664981}" dt="2021-09-29T21:26:04.574" v="24"/>
          <ac:cxnSpMkLst>
            <pc:docMk/>
            <pc:sldMk cId="1314141448" sldId="270"/>
            <ac:cxnSpMk id="33" creationId="{496D98D9-A8AD-432E-BD4E-FF80012442F0}"/>
          </ac:cxnSpMkLst>
        </pc:cxnChg>
      </pc:sldChg>
      <pc:sldChg chg="addSp delSp modSp mod setBg modClrScheme delDesignElem chgLayout">
        <pc:chgData name="Marina Mª. Doutón Rajo" userId="S::176071@ppescolapiosmonforteo365.educamos.com::4f526ee2-cc1e-4923-b540-c658e6a5a686" providerId="AD" clId="Web-{40260288-E090-7046-D972-C2D680664981}" dt="2021-09-29T21:28:50.484" v="42"/>
        <pc:sldMkLst>
          <pc:docMk/>
          <pc:sldMk cId="3320271068" sldId="271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28:50.484" v="42"/>
          <ac:spMkLst>
            <pc:docMk/>
            <pc:sldMk cId="3320271068" sldId="271"/>
            <ac:spMk id="2" creationId="{813CFC63-E89C-4BF5-A710-F82F723B443D}"/>
          </ac:spMkLst>
        </pc:spChg>
        <pc:spChg chg="mod ord">
          <ac:chgData name="Marina Mª. Doutón Rajo" userId="S::176071@ppescolapiosmonforteo365.educamos.com::4f526ee2-cc1e-4923-b540-c658e6a5a686" providerId="AD" clId="Web-{40260288-E090-7046-D972-C2D680664981}" dt="2021-09-29T21:28:50.484" v="42"/>
          <ac:spMkLst>
            <pc:docMk/>
            <pc:sldMk cId="3320271068" sldId="271"/>
            <ac:spMk id="3" creationId="{6F59C43F-77DD-409C-AA5B-E96BF81C7759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8:50.484" v="42"/>
          <ac:spMkLst>
            <pc:docMk/>
            <pc:sldMk cId="3320271068" sldId="271"/>
            <ac:spMk id="5" creationId="{278BC618-3289-4C64-902D-506AF437E6A7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3320271068" sldId="271"/>
            <ac:spMk id="8" creationId="{289ED1AA-8684-4D37-B208-8777E1A7780D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3320271068" sldId="271"/>
            <ac:spMk id="10" creationId="{4180E01B-B1F4-437C-807D-1C930718EE64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3320271068" sldId="271"/>
            <ac:spMk id="12" creationId="{41F77738-2AF0-4750-A0C7-F97C2C17590E}"/>
          </ac:spMkLst>
        </pc:spChg>
        <pc:picChg chg="add">
          <ac:chgData name="Marina Mª. Doutón Rajo" userId="S::176071@ppescolapiosmonforteo365.educamos.com::4f526ee2-cc1e-4923-b540-c658e6a5a686" providerId="AD" clId="Web-{40260288-E090-7046-D972-C2D680664981}" dt="2021-09-29T21:28:50.484" v="42"/>
          <ac:picMkLst>
            <pc:docMk/>
            <pc:sldMk cId="3320271068" sldId="271"/>
            <ac:picMk id="6" creationId="{133D31B1-9C37-4542-80D3-7B54026F28EE}"/>
          </ac:picMkLst>
        </pc:picChg>
        <pc:cxnChg chg="add">
          <ac:chgData name="Marina Mª. Doutón Rajo" userId="S::176071@ppescolapiosmonforteo365.educamos.com::4f526ee2-cc1e-4923-b540-c658e6a5a686" providerId="AD" clId="Web-{40260288-E090-7046-D972-C2D680664981}" dt="2021-09-29T21:28:50.484" v="42"/>
          <ac:cxnSpMkLst>
            <pc:docMk/>
            <pc:sldMk cId="3320271068" sldId="271"/>
            <ac:cxnSpMk id="7" creationId="{10D273FA-71CB-4AEB-8F60-67AB3375E398}"/>
          </ac:cxnSpMkLst>
        </pc:cxnChg>
      </pc:sldChg>
      <pc:sldChg chg="modSp mod modClrScheme chgLayout">
        <pc:chgData name="Marina Mª. Doutón Rajo" userId="S::176071@ppescolapiosmonforteo365.educamos.com::4f526ee2-cc1e-4923-b540-c658e6a5a686" providerId="AD" clId="Web-{40260288-E090-7046-D972-C2D680664981}" dt="2021-09-29T21:19:30.904" v="2"/>
        <pc:sldMkLst>
          <pc:docMk/>
          <pc:sldMk cId="4046354611" sldId="274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spMkLst>
            <pc:docMk/>
            <pc:sldMk cId="4046354611" sldId="274"/>
            <ac:spMk id="2" creationId="{76C2F348-2905-4A58-B279-A085A0336076}"/>
          </ac:spMkLst>
        </pc:spChg>
        <pc:spChg chg="mod ord">
          <ac:chgData name="Marina Mª. Doutón Rajo" userId="S::176071@ppescolapiosmonforteo365.educamos.com::4f526ee2-cc1e-4923-b540-c658e6a5a686" providerId="AD" clId="Web-{40260288-E090-7046-D972-C2D680664981}" dt="2021-09-29T21:19:30.904" v="2"/>
          <ac:spMkLst>
            <pc:docMk/>
            <pc:sldMk cId="4046354611" sldId="274"/>
            <ac:spMk id="3" creationId="{F09C6BF2-1FF2-4985-BCFB-352D1F15C599}"/>
          </ac:spMkLst>
        </pc:spChg>
      </pc:sldChg>
      <pc:sldChg chg="addSp delSp modSp mod setBg modClrScheme chgLayout">
        <pc:chgData name="Marina Mª. Doutón Rajo" userId="S::176071@ppescolapiosmonforteo365.educamos.com::4f526ee2-cc1e-4923-b540-c658e6a5a686" providerId="AD" clId="Web-{40260288-E090-7046-D972-C2D680664981}" dt="2021-09-29T21:23:03.382" v="16"/>
        <pc:sldMkLst>
          <pc:docMk/>
          <pc:sldMk cId="3109410766" sldId="275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23:03.382" v="16"/>
          <ac:spMkLst>
            <pc:docMk/>
            <pc:sldMk cId="3109410766" sldId="275"/>
            <ac:spMk id="2" creationId="{FC2FE456-5645-4145-A8D5-476D505FC3DD}"/>
          </ac:spMkLst>
        </pc:spChg>
        <pc:spChg chg="add del mod ord">
          <ac:chgData name="Marina Mª. Doutón Rajo" userId="S::176071@ppescolapiosmonforteo365.educamos.com::4f526ee2-cc1e-4923-b540-c658e6a5a686" providerId="AD" clId="Web-{40260288-E090-7046-D972-C2D680664981}" dt="2021-09-29T21:23:03.382" v="16"/>
          <ac:spMkLst>
            <pc:docMk/>
            <pc:sldMk cId="3109410766" sldId="275"/>
            <ac:spMk id="3" creationId="{3B24A1DC-7605-4898-9189-5A2C5C775039}"/>
          </ac:spMkLst>
        </pc:spChg>
        <pc:spChg chg="add del">
          <ac:chgData name="Marina Mª. Doutón Rajo" userId="S::176071@ppescolapiosmonforteo365.educamos.com::4f526ee2-cc1e-4923-b540-c658e6a5a686" providerId="AD" clId="Web-{40260288-E090-7046-D972-C2D680664981}" dt="2021-09-29T21:22:50.350" v="13"/>
          <ac:spMkLst>
            <pc:docMk/>
            <pc:sldMk cId="3109410766" sldId="275"/>
            <ac:spMk id="9" creationId="{52BE4420-3B5F-4549-8B4A-77855B8215EC}"/>
          </ac:spMkLst>
        </pc:spChg>
        <pc:spChg chg="add del">
          <ac:chgData name="Marina Mª. Doutón Rajo" userId="S::176071@ppescolapiosmonforteo365.educamos.com::4f526ee2-cc1e-4923-b540-c658e6a5a686" providerId="AD" clId="Web-{40260288-E090-7046-D972-C2D680664981}" dt="2021-09-29T21:22:50.350" v="13"/>
          <ac:spMkLst>
            <pc:docMk/>
            <pc:sldMk cId="3109410766" sldId="275"/>
            <ac:spMk id="11" creationId="{A75876F6-95D4-48CB-8E3E-4401A96E25A4}"/>
          </ac:spMkLst>
        </pc:spChg>
        <pc:spChg chg="add del">
          <ac:chgData name="Marina Mª. Doutón Rajo" userId="S::176071@ppescolapiosmonforteo365.educamos.com::4f526ee2-cc1e-4923-b540-c658e6a5a686" providerId="AD" clId="Web-{40260288-E090-7046-D972-C2D680664981}" dt="2021-09-29T21:22:50.350" v="13"/>
          <ac:spMkLst>
            <pc:docMk/>
            <pc:sldMk cId="3109410766" sldId="275"/>
            <ac:spMk id="13" creationId="{D1B84719-90BB-4D0C-92D8-61DC5512B34B}"/>
          </ac:spMkLst>
        </pc:spChg>
        <pc:spChg chg="add del">
          <ac:chgData name="Marina Mª. Doutón Rajo" userId="S::176071@ppescolapiosmonforteo365.educamos.com::4f526ee2-cc1e-4923-b540-c658e6a5a686" providerId="AD" clId="Web-{40260288-E090-7046-D972-C2D680664981}" dt="2021-09-29T21:22:50.350" v="13"/>
          <ac:spMkLst>
            <pc:docMk/>
            <pc:sldMk cId="3109410766" sldId="275"/>
            <ac:spMk id="15" creationId="{7B407EC4-5D16-4845-9840-4E28622B6568}"/>
          </ac:spMkLst>
        </pc:spChg>
        <pc:graphicFrameChg chg="add del">
          <ac:chgData name="Marina Mª. Doutón Rajo" userId="S::176071@ppescolapiosmonforteo365.educamos.com::4f526ee2-cc1e-4923-b540-c658e6a5a686" providerId="AD" clId="Web-{40260288-E090-7046-D972-C2D680664981}" dt="2021-09-29T21:22:50.350" v="13"/>
          <ac:graphicFrameMkLst>
            <pc:docMk/>
            <pc:sldMk cId="3109410766" sldId="275"/>
            <ac:graphicFrameMk id="5" creationId="{9A15D135-7F1F-4839-8C87-BF50859A42BE}"/>
          </ac:graphicFrameMkLst>
        </pc:graphicFrameChg>
        <pc:graphicFrameChg chg="add del">
          <ac:chgData name="Marina Mª. Doutón Rajo" userId="S::176071@ppescolapiosmonforteo365.educamos.com::4f526ee2-cc1e-4923-b540-c658e6a5a686" providerId="AD" clId="Web-{40260288-E090-7046-D972-C2D680664981}" dt="2021-09-29T21:23:03.320" v="15"/>
          <ac:graphicFrameMkLst>
            <pc:docMk/>
            <pc:sldMk cId="3109410766" sldId="275"/>
            <ac:graphicFrameMk id="6" creationId="{11CD8B24-4E15-4A12-97F0-7203C13AC397}"/>
          </ac:graphicFrameMkLst>
        </pc:graphicFrameChg>
        <pc:graphicFrameChg chg="add">
          <ac:chgData name="Marina Mª. Doutón Rajo" userId="S::176071@ppescolapiosmonforteo365.educamos.com::4f526ee2-cc1e-4923-b540-c658e6a5a686" providerId="AD" clId="Web-{40260288-E090-7046-D972-C2D680664981}" dt="2021-09-29T21:23:03.382" v="16"/>
          <ac:graphicFrameMkLst>
            <pc:docMk/>
            <pc:sldMk cId="3109410766" sldId="275"/>
            <ac:graphicFrameMk id="7" creationId="{007630DD-FDE2-4867-A70A-AB56E3119A73}"/>
          </ac:graphicFrameMkLst>
        </pc:graphicFrameChg>
      </pc:sldChg>
      <pc:sldChg chg="addSp delSp modSp mod setBg modClrScheme chgLayout">
        <pc:chgData name="Marina Mª. Doutón Rajo" userId="S::176071@ppescolapiosmonforteo365.educamos.com::4f526ee2-cc1e-4923-b540-c658e6a5a686" providerId="AD" clId="Web-{40260288-E090-7046-D972-C2D680664981}" dt="2021-09-29T21:24:40.384" v="21"/>
        <pc:sldMkLst>
          <pc:docMk/>
          <pc:sldMk cId="261588296" sldId="276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24:40.384" v="21"/>
          <ac:spMkLst>
            <pc:docMk/>
            <pc:sldMk cId="261588296" sldId="276"/>
            <ac:spMk id="2" creationId="{68DB84C6-2153-400E-A267-70BB5BB41DDB}"/>
          </ac:spMkLst>
        </pc:spChg>
        <pc:spChg chg="del mod ord">
          <ac:chgData name="Marina Mª. Doutón Rajo" userId="S::176071@ppescolapiosmonforteo365.educamos.com::4f526ee2-cc1e-4923-b540-c658e6a5a686" providerId="AD" clId="Web-{40260288-E090-7046-D972-C2D680664981}" dt="2021-09-29T21:24:40.384" v="21"/>
          <ac:spMkLst>
            <pc:docMk/>
            <pc:sldMk cId="261588296" sldId="276"/>
            <ac:spMk id="3" creationId="{80445EBB-5888-46DC-9FE9-8A7438B9D89A}"/>
          </ac:spMkLst>
        </pc:spChg>
        <pc:spChg chg="add del">
          <ac:chgData name="Marina Mª. Doutón Rajo" userId="S::176071@ppescolapiosmonforteo365.educamos.com::4f526ee2-cc1e-4923-b540-c658e6a5a686" providerId="AD" clId="Web-{40260288-E090-7046-D972-C2D680664981}" dt="2021-09-29T21:24:40.353" v="20"/>
          <ac:spMkLst>
            <pc:docMk/>
            <pc:sldMk cId="261588296" sldId="276"/>
            <ac:spMk id="5" creationId="{278BC618-3289-4C64-902D-506AF437E6A7}"/>
          </ac:spMkLst>
        </pc:spChg>
        <pc:spChg chg="add del">
          <ac:chgData name="Marina Mª. Doutón Rajo" userId="S::176071@ppescolapiosmonforteo365.educamos.com::4f526ee2-cc1e-4923-b540-c658e6a5a686" providerId="AD" clId="Web-{40260288-E090-7046-D972-C2D680664981}" dt="2021-09-29T21:23:59.258" v="18"/>
          <ac:spMkLst>
            <pc:docMk/>
            <pc:sldMk cId="261588296" sldId="276"/>
            <ac:spMk id="8" creationId="{B7328C2D-38F0-4C80-9EA5-A1AD0D6B2022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4:40.384" v="21"/>
          <ac:spMkLst>
            <pc:docMk/>
            <pc:sldMk cId="261588296" sldId="276"/>
            <ac:spMk id="9" creationId="{52BE4420-3B5F-4549-8B4A-77855B8215EC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4:40.384" v="21"/>
          <ac:spMkLst>
            <pc:docMk/>
            <pc:sldMk cId="261588296" sldId="276"/>
            <ac:spMk id="11" creationId="{A75876F6-95D4-48CB-8E3E-4401A96E25A4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4:40.384" v="21"/>
          <ac:spMkLst>
            <pc:docMk/>
            <pc:sldMk cId="261588296" sldId="276"/>
            <ac:spMk id="13" creationId="{D1B84719-90BB-4D0C-92D8-61DC5512B34B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4:40.384" v="21"/>
          <ac:spMkLst>
            <pc:docMk/>
            <pc:sldMk cId="261588296" sldId="276"/>
            <ac:spMk id="15" creationId="{7B407EC4-5D16-4845-9840-4E28622B6568}"/>
          </ac:spMkLst>
        </pc:spChg>
        <pc:grpChg chg="add del">
          <ac:chgData name="Marina Mª. Doutón Rajo" userId="S::176071@ppescolapiosmonforteo365.educamos.com::4f526ee2-cc1e-4923-b540-c658e6a5a686" providerId="AD" clId="Web-{40260288-E090-7046-D972-C2D680664981}" dt="2021-09-29T21:23:59.258" v="18"/>
          <ac:grpSpMkLst>
            <pc:docMk/>
            <pc:sldMk cId="261588296" sldId="276"/>
            <ac:grpSpMk id="10" creationId="{BD17E249-48D0-476B-A642-A5D58DD39A22}"/>
          </ac:grpSpMkLst>
        </pc:grpChg>
        <pc:graphicFrameChg chg="add">
          <ac:chgData name="Marina Mª. Doutón Rajo" userId="S::176071@ppescolapiosmonforteo365.educamos.com::4f526ee2-cc1e-4923-b540-c658e6a5a686" providerId="AD" clId="Web-{40260288-E090-7046-D972-C2D680664981}" dt="2021-09-29T21:24:40.384" v="21"/>
          <ac:graphicFrameMkLst>
            <pc:docMk/>
            <pc:sldMk cId="261588296" sldId="276"/>
            <ac:graphicFrameMk id="7" creationId="{C2174D18-6678-44B6-86B6-ED02E5B02C4A}"/>
          </ac:graphicFrameMkLst>
        </pc:graphicFrameChg>
        <pc:picChg chg="add del">
          <ac:chgData name="Marina Mª. Doutón Rajo" userId="S::176071@ppescolapiosmonforteo365.educamos.com::4f526ee2-cc1e-4923-b540-c658e6a5a686" providerId="AD" clId="Web-{40260288-E090-7046-D972-C2D680664981}" dt="2021-09-29T21:24:40.353" v="20"/>
          <ac:picMkLst>
            <pc:docMk/>
            <pc:sldMk cId="261588296" sldId="276"/>
            <ac:picMk id="6" creationId="{133D31B1-9C37-4542-80D3-7B54026F28EE}"/>
          </ac:picMkLst>
        </pc:picChg>
        <pc:cxnChg chg="add del">
          <ac:chgData name="Marina Mª. Doutón Rajo" userId="S::176071@ppescolapiosmonforteo365.educamos.com::4f526ee2-cc1e-4923-b540-c658e6a5a686" providerId="AD" clId="Web-{40260288-E090-7046-D972-C2D680664981}" dt="2021-09-29T21:24:40.353" v="20"/>
          <ac:cxnSpMkLst>
            <pc:docMk/>
            <pc:sldMk cId="261588296" sldId="276"/>
            <ac:cxnSpMk id="12" creationId="{10D273FA-71CB-4AEB-8F60-67AB3375E398}"/>
          </ac:cxnSpMkLst>
        </pc:cxnChg>
        <pc:cxnChg chg="add del">
          <ac:chgData name="Marina Mª. Doutón Rajo" userId="S::176071@ppescolapiosmonforteo365.educamos.com::4f526ee2-cc1e-4923-b540-c658e6a5a686" providerId="AD" clId="Web-{40260288-E090-7046-D972-C2D680664981}" dt="2021-09-29T21:23:59.258" v="18"/>
          <ac:cxnSpMkLst>
            <pc:docMk/>
            <pc:sldMk cId="261588296" sldId="276"/>
            <ac:cxnSpMk id="16" creationId="{0B65B193-F600-4C1B-9DBF-09D94CDB08D8}"/>
          </ac:cxnSpMkLst>
        </pc:cxnChg>
      </pc:sldChg>
      <pc:sldChg chg="addSp delSp modSp mod setBg modClrScheme delDesignElem chgLayout">
        <pc:chgData name="Marina Mª. Doutón Rajo" userId="S::176071@ppescolapiosmonforteo365.educamos.com::4f526ee2-cc1e-4923-b540-c658e6a5a686" providerId="AD" clId="Web-{40260288-E090-7046-D972-C2D680664981}" dt="2021-09-29T21:28:37.062" v="41" actId="1076"/>
        <pc:sldMkLst>
          <pc:docMk/>
          <pc:sldMk cId="4053500955" sldId="277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27:40.295" v="30"/>
          <ac:spMkLst>
            <pc:docMk/>
            <pc:sldMk cId="4053500955" sldId="277"/>
            <ac:spMk id="2" creationId="{136FC015-A606-4311-BA8D-A112765CD99E}"/>
          </ac:spMkLst>
        </pc:spChg>
        <pc:spChg chg="mod ord">
          <ac:chgData name="Marina Mª. Doutón Rajo" userId="S::176071@ppescolapiosmonforteo365.educamos.com::4f526ee2-cc1e-4923-b540-c658e6a5a686" providerId="AD" clId="Web-{40260288-E090-7046-D972-C2D680664981}" dt="2021-09-29T21:27:40.295" v="30"/>
          <ac:spMkLst>
            <pc:docMk/>
            <pc:sldMk cId="4053500955" sldId="277"/>
            <ac:spMk id="3" creationId="{A067EFE6-4598-4C71-8CDB-CA352DE7BEA7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7:40.295" v="30"/>
          <ac:spMkLst>
            <pc:docMk/>
            <pc:sldMk cId="4053500955" sldId="277"/>
            <ac:spMk id="11" creationId="{E7A840DB-541D-477F-842D-53ABAFE842FB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27:40.295" v="30"/>
          <ac:spMkLst>
            <pc:docMk/>
            <pc:sldMk cId="4053500955" sldId="277"/>
            <ac:spMk id="27" creationId="{F82F595E-CCD1-453B-9C3F-92ED93BC94FE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4053500955" sldId="277"/>
            <ac:spMk id="115" creationId="{0550F5B9-399F-4FAD-AE6C-ED65F9A43A74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4053500955" sldId="277"/>
            <ac:spMk id="117" creationId="{C062E60F-5CD4-4268-8359-8076634680E5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4053500955" sldId="277"/>
            <ac:spMk id="120" creationId="{BB341EC3-1810-4D33-BA3F-E2D0AA0ECFB6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4053500955" sldId="277"/>
            <ac:spMk id="122" creationId="{10127CDE-2B99-47A8-BB3C-7D17519105E0}"/>
          </ac:spMkLst>
        </pc:spChg>
        <pc:grpChg chg="add">
          <ac:chgData name="Marina Mª. Doutón Rajo" userId="S::176071@ppescolapiosmonforteo365.educamos.com::4f526ee2-cc1e-4923-b540-c658e6a5a686" providerId="AD" clId="Web-{40260288-E090-7046-D972-C2D680664981}" dt="2021-09-29T21:27:40.295" v="30"/>
          <ac:grpSpMkLst>
            <pc:docMk/>
            <pc:sldMk cId="4053500955" sldId="277"/>
            <ac:grpSpMk id="13" creationId="{F8ED2052-C21A-41B5-8C4F-81DA45493455}"/>
          </ac:grpSpMkLst>
        </pc:grpChg>
        <pc:picChg chg="mod">
          <ac:chgData name="Marina Mª. Doutón Rajo" userId="S::176071@ppescolapiosmonforteo365.educamos.com::4f526ee2-cc1e-4923-b540-c658e6a5a686" providerId="AD" clId="Web-{40260288-E090-7046-D972-C2D680664981}" dt="2021-09-29T21:28:05.483" v="35" actId="14100"/>
          <ac:picMkLst>
            <pc:docMk/>
            <pc:sldMk cId="4053500955" sldId="277"/>
            <ac:picMk id="4" creationId="{D581F80C-BEEE-4AC3-9F59-76C69ECD087B}"/>
          </ac:picMkLst>
        </pc:picChg>
        <pc:picChg chg="mod">
          <ac:chgData name="Marina Mª. Doutón Rajo" userId="S::176071@ppescolapiosmonforteo365.educamos.com::4f526ee2-cc1e-4923-b540-c658e6a5a686" providerId="AD" clId="Web-{40260288-E090-7046-D972-C2D680664981}" dt="2021-09-29T21:28:10.233" v="36" actId="14100"/>
          <ac:picMkLst>
            <pc:docMk/>
            <pc:sldMk cId="4053500955" sldId="277"/>
            <ac:picMk id="5" creationId="{490D833F-CD1D-40DB-BA73-E3C44AE148A6}"/>
          </ac:picMkLst>
        </pc:picChg>
        <pc:picChg chg="mod">
          <ac:chgData name="Marina Mª. Doutón Rajo" userId="S::176071@ppescolapiosmonforteo365.educamos.com::4f526ee2-cc1e-4923-b540-c658e6a5a686" providerId="AD" clId="Web-{40260288-E090-7046-D972-C2D680664981}" dt="2021-09-29T21:28:37.062" v="41" actId="1076"/>
          <ac:picMkLst>
            <pc:docMk/>
            <pc:sldMk cId="4053500955" sldId="277"/>
            <ac:picMk id="6" creationId="{FEFFDAA9-1E3E-45EE-941C-4857A1CF60F6}"/>
          </ac:picMkLst>
        </pc:picChg>
        <pc:cxnChg chg="add">
          <ac:chgData name="Marina Mª. Doutón Rajo" userId="S::176071@ppescolapiosmonforteo365.educamos.com::4f526ee2-cc1e-4923-b540-c658e6a5a686" providerId="AD" clId="Web-{40260288-E090-7046-D972-C2D680664981}" dt="2021-09-29T21:27:40.295" v="30"/>
          <ac:cxnSpMkLst>
            <pc:docMk/>
            <pc:sldMk cId="4053500955" sldId="277"/>
            <ac:cxnSpMk id="18" creationId="{9D5625B5-1365-46E1-9349-B812E390ACD3}"/>
          </ac:cxnSpMkLst>
        </pc:cxnChg>
      </pc:sldChg>
      <pc:sldChg chg="addSp delSp modSp mod setBg modClrScheme delDesignElem chgLayout">
        <pc:chgData name="Marina Mª. Doutón Rajo" userId="S::176071@ppescolapiosmonforteo365.educamos.com::4f526ee2-cc1e-4923-b540-c658e6a5a686" providerId="AD" clId="Web-{40260288-E090-7046-D972-C2D680664981}" dt="2021-09-29T21:30:08.689" v="44" actId="20577"/>
        <pc:sldMkLst>
          <pc:docMk/>
          <pc:sldMk cId="998496789" sldId="278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30:01.580" v="43"/>
          <ac:spMkLst>
            <pc:docMk/>
            <pc:sldMk cId="998496789" sldId="278"/>
            <ac:spMk id="2" creationId="{B0CF3C15-D3E7-4C9B-9902-7ABA475315E9}"/>
          </ac:spMkLst>
        </pc:spChg>
        <pc:spChg chg="mod ord">
          <ac:chgData name="Marina Mª. Doutón Rajo" userId="S::176071@ppescolapiosmonforteo365.educamos.com::4f526ee2-cc1e-4923-b540-c658e6a5a686" providerId="AD" clId="Web-{40260288-E090-7046-D972-C2D680664981}" dt="2021-09-29T21:30:08.689" v="44" actId="20577"/>
          <ac:spMkLst>
            <pc:docMk/>
            <pc:sldMk cId="998496789" sldId="278"/>
            <ac:spMk id="3" creationId="{E3DC3377-BDF4-4487-8591-53BC4C7A05C7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998496789" sldId="278"/>
            <ac:spMk id="5" creationId="{1709F1D5-B0F1-4714-A239-E5B61C161915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998496789" sldId="278"/>
            <ac:spMk id="6" creationId="{228FB460-D3FF-4440-A020-05982A09E517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30:01.580" v="43"/>
          <ac:spMkLst>
            <pc:docMk/>
            <pc:sldMk cId="998496789" sldId="278"/>
            <ac:spMk id="7" creationId="{29369C1F-C4A4-40B4-B6E0-2858C840F618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998496789" sldId="278"/>
            <ac:spMk id="12" creationId="{14847E93-7DC1-4D4B-8829-B19AA7137C50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998496789" sldId="278"/>
            <ac:spMk id="14" creationId="{5566D6E1-03A1-4D73-A4E0-35D74D568A04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998496789" sldId="278"/>
            <ac:spMk id="16" creationId="{9F835A99-04AC-494A-A572-AFE8413CC938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998496789" sldId="278"/>
            <ac:spMk id="18" creationId="{7B786209-1B0B-4CA9-9BDD-F7327066A84D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998496789" sldId="278"/>
            <ac:spMk id="20" creationId="{2D2964BB-484D-45AE-AD66-D407D0629652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998496789" sldId="278"/>
            <ac:spMk id="22" creationId="{6691AC69-A76E-4DAB-B565-468B6B87ACF3}"/>
          </ac:spMkLst>
        </pc:spChg>
        <pc:picChg chg="add">
          <ac:chgData name="Marina Mª. Doutón Rajo" userId="S::176071@ppescolapiosmonforteo365.educamos.com::4f526ee2-cc1e-4923-b540-c658e6a5a686" providerId="AD" clId="Web-{40260288-E090-7046-D972-C2D680664981}" dt="2021-09-29T21:30:01.580" v="43"/>
          <ac:picMkLst>
            <pc:docMk/>
            <pc:sldMk cId="998496789" sldId="278"/>
            <ac:picMk id="9" creationId="{D2C6A0EE-D2D9-448F-B083-7DEEB674BA77}"/>
          </ac:picMkLst>
        </pc:picChg>
        <pc:cxnChg chg="add">
          <ac:chgData name="Marina Mª. Doutón Rajo" userId="S::176071@ppescolapiosmonforteo365.educamos.com::4f526ee2-cc1e-4923-b540-c658e6a5a686" providerId="AD" clId="Web-{40260288-E090-7046-D972-C2D680664981}" dt="2021-09-29T21:30:01.580" v="43"/>
          <ac:cxnSpMkLst>
            <pc:docMk/>
            <pc:sldMk cId="998496789" sldId="278"/>
            <ac:cxnSpMk id="11" creationId="{96DC9B3E-DC68-4FF2-9781-CB1E626F5526}"/>
          </ac:cxnSpMkLst>
        </pc:cxnChg>
      </pc:sldChg>
      <pc:sldChg chg="addSp delSp modSp mod setBg modClrScheme delDesignElem chgLayout">
        <pc:chgData name="Marina Mª. Doutón Rajo" userId="S::176071@ppescolapiosmonforteo365.educamos.com::4f526ee2-cc1e-4923-b540-c658e6a5a686" providerId="AD" clId="Web-{40260288-E090-7046-D972-C2D680664981}" dt="2021-09-29T21:30:19.471" v="45"/>
        <pc:sldMkLst>
          <pc:docMk/>
          <pc:sldMk cId="3053399090" sldId="279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30:19.471" v="45"/>
          <ac:spMkLst>
            <pc:docMk/>
            <pc:sldMk cId="3053399090" sldId="279"/>
            <ac:spMk id="2" creationId="{E52837A1-6A8A-4CA9-90CE-8B61A9C9482A}"/>
          </ac:spMkLst>
        </pc:spChg>
        <pc:spChg chg="mod ord">
          <ac:chgData name="Marina Mª. Doutón Rajo" userId="S::176071@ppescolapiosmonforteo365.educamos.com::4f526ee2-cc1e-4923-b540-c658e6a5a686" providerId="AD" clId="Web-{40260288-E090-7046-D972-C2D680664981}" dt="2021-09-29T21:30:19.471" v="45"/>
          <ac:spMkLst>
            <pc:docMk/>
            <pc:sldMk cId="3053399090" sldId="279"/>
            <ac:spMk id="3" creationId="{BF202A5B-B50E-4A79-B82F-8E39E0A90293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30:19.471" v="45"/>
          <ac:spMkLst>
            <pc:docMk/>
            <pc:sldMk cId="3053399090" sldId="279"/>
            <ac:spMk id="5" creationId="{278BC618-3289-4C64-902D-506AF437E6A7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3053399090" sldId="279"/>
            <ac:spMk id="32" creationId="{907EF6B7-1338-4443-8C46-6A318D952DFD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3053399090" sldId="279"/>
            <ac:spMk id="35" creationId="{DAAE4CDD-124C-4DCF-9584-B6033B545DD5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3053399090" sldId="279"/>
            <ac:spMk id="37" creationId="{081E4A58-353D-44AE-B2FC-2A74E2E400F7}"/>
          </ac:spMkLst>
        </pc:spChg>
        <pc:picChg chg="add">
          <ac:chgData name="Marina Mª. Doutón Rajo" userId="S::176071@ppescolapiosmonforteo365.educamos.com::4f526ee2-cc1e-4923-b540-c658e6a5a686" providerId="AD" clId="Web-{40260288-E090-7046-D972-C2D680664981}" dt="2021-09-29T21:30:19.471" v="45"/>
          <ac:picMkLst>
            <pc:docMk/>
            <pc:sldMk cId="3053399090" sldId="279"/>
            <ac:picMk id="6" creationId="{133D31B1-9C37-4542-80D3-7B54026F28EE}"/>
          </ac:picMkLst>
        </pc:picChg>
        <pc:cxnChg chg="add">
          <ac:chgData name="Marina Mª. Doutón Rajo" userId="S::176071@ppescolapiosmonforteo365.educamos.com::4f526ee2-cc1e-4923-b540-c658e6a5a686" providerId="AD" clId="Web-{40260288-E090-7046-D972-C2D680664981}" dt="2021-09-29T21:30:19.471" v="45"/>
          <ac:cxnSpMkLst>
            <pc:docMk/>
            <pc:sldMk cId="3053399090" sldId="279"/>
            <ac:cxnSpMk id="7" creationId="{10D273FA-71CB-4AEB-8F60-67AB3375E398}"/>
          </ac:cxnSpMkLst>
        </pc:cxnChg>
      </pc:sldChg>
      <pc:sldChg chg="addSp delSp modSp mod modClrScheme delDesignElem chgLayout">
        <pc:chgData name="Marina Mª. Doutón Rajo" userId="S::176071@ppescolapiosmonforteo365.educamos.com::4f526ee2-cc1e-4923-b540-c658e6a5a686" providerId="AD" clId="Web-{40260288-E090-7046-D972-C2D680664981}" dt="2021-09-29T21:30:38.612" v="46"/>
        <pc:sldMkLst>
          <pc:docMk/>
          <pc:sldMk cId="81529613" sldId="280"/>
        </pc:sldMkLst>
        <pc:spChg chg="mod ord">
          <ac:chgData name="Marina Mª. Doutón Rajo" userId="S::176071@ppescolapiosmonforteo365.educamos.com::4f526ee2-cc1e-4923-b540-c658e6a5a686" providerId="AD" clId="Web-{40260288-E090-7046-D972-C2D680664981}" dt="2021-09-29T21:30:38.612" v="46"/>
          <ac:spMkLst>
            <pc:docMk/>
            <pc:sldMk cId="81529613" sldId="280"/>
            <ac:spMk id="2" creationId="{3F30827D-EF41-49B4-A388-992FAAA0C4D9}"/>
          </ac:spMkLst>
        </pc:spChg>
        <pc:spChg chg="mod ord">
          <ac:chgData name="Marina Mª. Doutón Rajo" userId="S::176071@ppescolapiosmonforteo365.educamos.com::4f526ee2-cc1e-4923-b540-c658e6a5a686" providerId="AD" clId="Web-{40260288-E090-7046-D972-C2D680664981}" dt="2021-09-29T21:30:38.612" v="46"/>
          <ac:spMkLst>
            <pc:docMk/>
            <pc:sldMk cId="81529613" sldId="280"/>
            <ac:spMk id="3" creationId="{4F317AB6-10FC-4ECB-BBE8-40563C17F432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81529613" sldId="280"/>
            <ac:spMk id="6" creationId="{743AA782-23D1-4521-8CAD-47662984AA08}"/>
          </ac:spMkLst>
        </pc:spChg>
        <pc:spChg chg="del">
          <ac:chgData name="Marina Mª. Doutón Rajo" userId="S::176071@ppescolapiosmonforteo365.educamos.com::4f526ee2-cc1e-4923-b540-c658e6a5a686" providerId="AD" clId="Web-{40260288-E090-7046-D972-C2D680664981}" dt="2021-09-29T21:17:52.355" v="0"/>
          <ac:spMkLst>
            <pc:docMk/>
            <pc:sldMk cId="81529613" sldId="280"/>
            <ac:spMk id="7" creationId="{650D18FE-0824-4A46-B22C-A86B52E5780A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30:38.612" v="46"/>
          <ac:spMkLst>
            <pc:docMk/>
            <pc:sldMk cId="81529613" sldId="280"/>
            <ac:spMk id="8" creationId="{333F0879-3DA0-4CB8-B35E-A0AD42558191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30:38.612" v="46"/>
          <ac:spMkLst>
            <pc:docMk/>
            <pc:sldMk cId="81529613" sldId="280"/>
            <ac:spMk id="10" creationId="{324D2183-F388-476E-92A9-D6639D698580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30:38.612" v="46"/>
          <ac:spMkLst>
            <pc:docMk/>
            <pc:sldMk cId="81529613" sldId="280"/>
            <ac:spMk id="13" creationId="{243462E7-1698-4B21-BE89-AEFAC7C2FEFA}"/>
          </ac:spMkLst>
        </pc:spChg>
        <pc:spChg chg="add">
          <ac:chgData name="Marina Mª. Doutón Rajo" userId="S::176071@ppescolapiosmonforteo365.educamos.com::4f526ee2-cc1e-4923-b540-c658e6a5a686" providerId="AD" clId="Web-{40260288-E090-7046-D972-C2D680664981}" dt="2021-09-29T21:30:38.612" v="46"/>
          <ac:spMkLst>
            <pc:docMk/>
            <pc:sldMk cId="81529613" sldId="280"/>
            <ac:spMk id="15" creationId="{6C22FCAC-D7EC-4A52-B153-FF761E2235B3}"/>
          </ac:spMkLst>
        </pc:spChg>
        <pc:picChg chg="mod">
          <ac:chgData name="Marina Mª. Doutón Rajo" userId="S::176071@ppescolapiosmonforteo365.educamos.com::4f526ee2-cc1e-4923-b540-c658e6a5a686" providerId="AD" clId="Web-{40260288-E090-7046-D972-C2D680664981}" dt="2021-09-29T21:30:38.612" v="46"/>
          <ac:picMkLst>
            <pc:docMk/>
            <pc:sldMk cId="81529613" sldId="280"/>
            <ac:picMk id="4" creationId="{F359D63D-335A-4284-B4AF-64DCFBBAF27E}"/>
          </ac:picMkLst>
        </pc:picChg>
      </pc:sldChg>
      <pc:sldMasterChg chg="del delSldLayout">
        <pc:chgData name="Marina Mª. Doutón Rajo" userId="S::176071@ppescolapiosmonforteo365.educamos.com::4f526ee2-cc1e-4923-b540-c658e6a5a686" providerId="AD" clId="Web-{40260288-E090-7046-D972-C2D680664981}" dt="2021-09-29T21:17:52.355" v="0"/>
        <pc:sldMasterMkLst>
          <pc:docMk/>
          <pc:sldMasterMk cId="0" sldId="2147483648"/>
        </pc:sldMasterMkLst>
        <pc:sldLayoutChg chg="del">
          <pc:chgData name="Marina Mª. Doutón Rajo" userId="S::176071@ppescolapiosmonforteo365.educamos.com::4f526ee2-cc1e-4923-b540-c658e6a5a686" providerId="AD" clId="Web-{40260288-E090-7046-D972-C2D680664981}" dt="2021-09-29T21:17:52.355" v="0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Marina Mª. Doutón Rajo" userId="S::176071@ppescolapiosmonforteo365.educamos.com::4f526ee2-cc1e-4923-b540-c658e6a5a686" providerId="AD" clId="Web-{40260288-E090-7046-D972-C2D680664981}" dt="2021-09-29T21:17:52.355" v="0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Marina Mª. Doutón Rajo" userId="S::176071@ppescolapiosmonforteo365.educamos.com::4f526ee2-cc1e-4923-b540-c658e6a5a686" providerId="AD" clId="Web-{40260288-E090-7046-D972-C2D680664981}" dt="2021-09-29T21:17:52.355" v="0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Marina Mª. Doutón Rajo" userId="S::176071@ppescolapiosmonforteo365.educamos.com::4f526ee2-cc1e-4923-b540-c658e6a5a686" providerId="AD" clId="Web-{40260288-E090-7046-D972-C2D680664981}" dt="2021-09-29T21:17:52.355" v="0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Marina Mª. Doutón Rajo" userId="S::176071@ppescolapiosmonforteo365.educamos.com::4f526ee2-cc1e-4923-b540-c658e6a5a686" providerId="AD" clId="Web-{40260288-E090-7046-D972-C2D680664981}" dt="2021-09-29T21:17:52.355" v="0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Marina Mª. Doutón Rajo" userId="S::176071@ppescolapiosmonforteo365.educamos.com::4f526ee2-cc1e-4923-b540-c658e6a5a686" providerId="AD" clId="Web-{40260288-E090-7046-D972-C2D680664981}" dt="2021-09-29T21:17:52.355" v="0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Marina Mª. Doutón Rajo" userId="S::176071@ppescolapiosmonforteo365.educamos.com::4f526ee2-cc1e-4923-b540-c658e6a5a686" providerId="AD" clId="Web-{40260288-E090-7046-D972-C2D680664981}" dt="2021-09-29T21:17:52.355" v="0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Marina Mª. Doutón Rajo" userId="S::176071@ppescolapiosmonforteo365.educamos.com::4f526ee2-cc1e-4923-b540-c658e6a5a686" providerId="AD" clId="Web-{40260288-E090-7046-D972-C2D680664981}" dt="2021-09-29T21:17:52.355" v="0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Marina Mª. Doutón Rajo" userId="S::176071@ppescolapiosmonforteo365.educamos.com::4f526ee2-cc1e-4923-b540-c658e6a5a686" providerId="AD" clId="Web-{40260288-E090-7046-D972-C2D680664981}" dt="2021-09-29T21:17:52.355" v="0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Marina Mª. Doutón Rajo" userId="S::176071@ppescolapiosmonforteo365.educamos.com::4f526ee2-cc1e-4923-b540-c658e6a5a686" providerId="AD" clId="Web-{40260288-E090-7046-D972-C2D680664981}" dt="2021-09-29T21:17:52.355" v="0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Marina Mª. Doutón Rajo" userId="S::176071@ppescolapiosmonforteo365.educamos.com::4f526ee2-cc1e-4923-b540-c658e6a5a686" providerId="AD" clId="Web-{40260288-E090-7046-D972-C2D680664981}" dt="2021-09-29T21:17:52.355" v="0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 del addSldLayout delSldLayout modSldLayout">
        <pc:chgData name="Marina Mª. Doutón Rajo" userId="S::176071@ppescolapiosmonforteo365.educamos.com::4f526ee2-cc1e-4923-b540-c658e6a5a686" providerId="AD" clId="Web-{40260288-E090-7046-D972-C2D680664981}" dt="2021-09-29T21:18:52.903" v="1"/>
        <pc:sldMasterMkLst>
          <pc:docMk/>
          <pc:sldMasterMk cId="191771396" sldId="2147483660"/>
        </pc:sldMasterMkLst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8:52.903" v="1"/>
          <pc:sldLayoutMkLst>
            <pc:docMk/>
            <pc:sldMasterMk cId="191771396" sldId="2147483660"/>
            <pc:sldLayoutMk cId="3819610726" sldId="2147483661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8:52.903" v="1"/>
          <pc:sldLayoutMkLst>
            <pc:docMk/>
            <pc:sldMasterMk cId="191771396" sldId="2147483660"/>
            <pc:sldLayoutMk cId="931982059" sldId="2147483662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8:52.903" v="1"/>
          <pc:sldLayoutMkLst>
            <pc:docMk/>
            <pc:sldMasterMk cId="191771396" sldId="2147483660"/>
            <pc:sldLayoutMk cId="1467497415" sldId="2147483663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8:52.903" v="1"/>
          <pc:sldLayoutMkLst>
            <pc:docMk/>
            <pc:sldMasterMk cId="191771396" sldId="2147483660"/>
            <pc:sldLayoutMk cId="4046936528" sldId="2147483664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8:52.903" v="1"/>
          <pc:sldLayoutMkLst>
            <pc:docMk/>
            <pc:sldMasterMk cId="191771396" sldId="2147483660"/>
            <pc:sldLayoutMk cId="1413995440" sldId="2147483665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8:52.903" v="1"/>
          <pc:sldLayoutMkLst>
            <pc:docMk/>
            <pc:sldMasterMk cId="191771396" sldId="2147483660"/>
            <pc:sldLayoutMk cId="1925754599" sldId="2147483666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8:52.903" v="1"/>
          <pc:sldLayoutMkLst>
            <pc:docMk/>
            <pc:sldMasterMk cId="191771396" sldId="2147483660"/>
            <pc:sldLayoutMk cId="2626266308" sldId="2147483667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8:52.903" v="1"/>
          <pc:sldLayoutMkLst>
            <pc:docMk/>
            <pc:sldMasterMk cId="191771396" sldId="2147483660"/>
            <pc:sldLayoutMk cId="2539031615" sldId="2147483668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8:52.903" v="1"/>
          <pc:sldLayoutMkLst>
            <pc:docMk/>
            <pc:sldMasterMk cId="191771396" sldId="2147483660"/>
            <pc:sldLayoutMk cId="2040037753" sldId="2147483669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8:52.903" v="1"/>
          <pc:sldLayoutMkLst>
            <pc:docMk/>
            <pc:sldMasterMk cId="191771396" sldId="2147483660"/>
            <pc:sldLayoutMk cId="4069333589" sldId="2147483670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8:52.903" v="1"/>
          <pc:sldLayoutMkLst>
            <pc:docMk/>
            <pc:sldMasterMk cId="191771396" sldId="2147483660"/>
            <pc:sldLayoutMk cId="1057152263" sldId="2147483671"/>
          </pc:sldLayoutMkLst>
        </pc:sldLayoutChg>
      </pc:sldMasterChg>
      <pc:sldMasterChg chg="add del addSldLayout delSldLayout modSldLayout">
        <pc:chgData name="Marina Mª. Doutón Rajo" userId="S::176071@ppescolapiosmonforteo365.educamos.com::4f526ee2-cc1e-4923-b540-c658e6a5a686" providerId="AD" clId="Web-{40260288-E090-7046-D972-C2D680664981}" dt="2021-09-29T21:19:30.904" v="2"/>
        <pc:sldMasterMkLst>
          <pc:docMk/>
          <pc:sldMasterMk cId="274757456" sldId="2147483672"/>
        </pc:sldMasterMkLst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4757456" sldId="2147483672"/>
            <pc:sldLayoutMk cId="2362233360" sldId="2147483673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4757456" sldId="2147483672"/>
            <pc:sldLayoutMk cId="1916661738" sldId="2147483674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4757456" sldId="2147483672"/>
            <pc:sldLayoutMk cId="580568472" sldId="2147483675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4757456" sldId="2147483672"/>
            <pc:sldLayoutMk cId="2192345242" sldId="2147483676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4757456" sldId="2147483672"/>
            <pc:sldLayoutMk cId="1838288012" sldId="2147483677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4757456" sldId="2147483672"/>
            <pc:sldLayoutMk cId="521611810" sldId="2147483678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4757456" sldId="2147483672"/>
            <pc:sldLayoutMk cId="2502531988" sldId="2147483679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4757456" sldId="2147483672"/>
            <pc:sldLayoutMk cId="268094383" sldId="2147483680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4757456" sldId="2147483672"/>
            <pc:sldLayoutMk cId="551911928" sldId="2147483681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4757456" sldId="2147483672"/>
            <pc:sldLayoutMk cId="2560745680" sldId="2147483682"/>
          </pc:sldLayoutMkLst>
        </pc:sldLayoutChg>
        <pc:sldLayoutChg chg="add del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4757456" sldId="2147483672"/>
            <pc:sldLayoutMk cId="1662507707" sldId="2147483683"/>
          </pc:sldLayoutMkLst>
        </pc:sldLayoutChg>
      </pc:sldMasterChg>
      <pc:sldMasterChg chg="add addSldLayout modSldLayout">
        <pc:chgData name="Marina Mª. Doutón Rajo" userId="S::176071@ppescolapiosmonforteo365.educamos.com::4f526ee2-cc1e-4923-b540-c658e6a5a686" providerId="AD" clId="Web-{40260288-E090-7046-D972-C2D680664981}" dt="2021-09-29T21:19:30.904" v="2"/>
        <pc:sldMasterMkLst>
          <pc:docMk/>
          <pc:sldMasterMk cId="2792384438" sldId="2147483684"/>
        </pc:sldMasterMkLst>
        <pc:sldLayoutChg chg="add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92384438" sldId="2147483684"/>
            <pc:sldLayoutMk cId="425095623" sldId="2147483685"/>
          </pc:sldLayoutMkLst>
        </pc:sldLayoutChg>
        <pc:sldLayoutChg chg="add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92384438" sldId="2147483684"/>
            <pc:sldLayoutMk cId="2089015317" sldId="2147483686"/>
          </pc:sldLayoutMkLst>
        </pc:sldLayoutChg>
        <pc:sldLayoutChg chg="add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92384438" sldId="2147483684"/>
            <pc:sldLayoutMk cId="1183216877" sldId="2147483687"/>
          </pc:sldLayoutMkLst>
        </pc:sldLayoutChg>
        <pc:sldLayoutChg chg="add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92384438" sldId="2147483684"/>
            <pc:sldLayoutMk cId="3570443381" sldId="2147483688"/>
          </pc:sldLayoutMkLst>
        </pc:sldLayoutChg>
        <pc:sldLayoutChg chg="add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92384438" sldId="2147483684"/>
            <pc:sldLayoutMk cId="919109" sldId="2147483689"/>
          </pc:sldLayoutMkLst>
        </pc:sldLayoutChg>
        <pc:sldLayoutChg chg="add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92384438" sldId="2147483684"/>
            <pc:sldLayoutMk cId="3894254817" sldId="2147483690"/>
          </pc:sldLayoutMkLst>
        </pc:sldLayoutChg>
        <pc:sldLayoutChg chg="add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92384438" sldId="2147483684"/>
            <pc:sldLayoutMk cId="596523922" sldId="2147483691"/>
          </pc:sldLayoutMkLst>
        </pc:sldLayoutChg>
        <pc:sldLayoutChg chg="add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92384438" sldId="2147483684"/>
            <pc:sldLayoutMk cId="492081315" sldId="2147483692"/>
          </pc:sldLayoutMkLst>
        </pc:sldLayoutChg>
        <pc:sldLayoutChg chg="add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92384438" sldId="2147483684"/>
            <pc:sldLayoutMk cId="2180976577" sldId="2147483693"/>
          </pc:sldLayoutMkLst>
        </pc:sldLayoutChg>
        <pc:sldLayoutChg chg="add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92384438" sldId="2147483684"/>
            <pc:sldLayoutMk cId="855573855" sldId="2147483694"/>
          </pc:sldLayoutMkLst>
        </pc:sldLayoutChg>
        <pc:sldLayoutChg chg="add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92384438" sldId="2147483684"/>
            <pc:sldLayoutMk cId="3081322386" sldId="2147483695"/>
          </pc:sldLayoutMkLst>
        </pc:sldLayoutChg>
        <pc:sldLayoutChg chg="add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92384438" sldId="2147483684"/>
            <pc:sldLayoutMk cId="1851584575" sldId="2147483696"/>
          </pc:sldLayoutMkLst>
        </pc:sldLayoutChg>
        <pc:sldLayoutChg chg="add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92384438" sldId="2147483684"/>
            <pc:sldLayoutMk cId="3311315505" sldId="2147483697"/>
          </pc:sldLayoutMkLst>
        </pc:sldLayoutChg>
        <pc:sldLayoutChg chg="add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92384438" sldId="2147483684"/>
            <pc:sldLayoutMk cId="4230936542" sldId="2147483698"/>
          </pc:sldLayoutMkLst>
        </pc:sldLayoutChg>
        <pc:sldLayoutChg chg="add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92384438" sldId="2147483684"/>
            <pc:sldLayoutMk cId="3671963535" sldId="2147483699"/>
          </pc:sldLayoutMkLst>
        </pc:sldLayoutChg>
        <pc:sldLayoutChg chg="add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92384438" sldId="2147483684"/>
            <pc:sldLayoutMk cId="3701864055" sldId="2147483700"/>
          </pc:sldLayoutMkLst>
        </pc:sldLayoutChg>
        <pc:sldLayoutChg chg="add mod replId">
          <pc:chgData name="Marina Mª. Doutón Rajo" userId="S::176071@ppescolapiosmonforteo365.educamos.com::4f526ee2-cc1e-4923-b540-c658e6a5a686" providerId="AD" clId="Web-{40260288-E090-7046-D972-C2D680664981}" dt="2021-09-29T21:19:30.904" v="2"/>
          <pc:sldLayoutMkLst>
            <pc:docMk/>
            <pc:sldMasterMk cId="2792384438" sldId="2147483684"/>
            <pc:sldLayoutMk cId="2230252943" sldId="2147483701"/>
          </pc:sldLayoutMkLst>
        </pc:sldLayoutChg>
      </pc:sldMasterChg>
    </pc:docChg>
  </pc:docChgLst>
  <pc:docChgLst>
    <pc:chgData name="Marina Mª. Doutón Rajo" userId="S::176071@ppescolapiosmonforteo365.educamos.com::4f526ee2-cc1e-4923-b540-c658e6a5a686" providerId="AD" clId="Web-{F5F96A24-33F6-059D-14C8-5B575DB02CF9}"/>
    <pc:docChg chg="modSld">
      <pc:chgData name="Marina Mª. Doutón Rajo" userId="S::176071@ppescolapiosmonforteo365.educamos.com::4f526ee2-cc1e-4923-b540-c658e6a5a686" providerId="AD" clId="Web-{F5F96A24-33F6-059D-14C8-5B575DB02CF9}" dt="2022-09-25T16:05:47.935" v="0" actId="1076"/>
      <pc:docMkLst>
        <pc:docMk/>
      </pc:docMkLst>
      <pc:sldChg chg="modSp">
        <pc:chgData name="Marina Mª. Doutón Rajo" userId="S::176071@ppescolapiosmonforteo365.educamos.com::4f526ee2-cc1e-4923-b540-c658e6a5a686" providerId="AD" clId="Web-{F5F96A24-33F6-059D-14C8-5B575DB02CF9}" dt="2022-09-25T16:05:47.935" v="0" actId="1076"/>
        <pc:sldMkLst>
          <pc:docMk/>
          <pc:sldMk cId="3109410766" sldId="275"/>
        </pc:sldMkLst>
        <pc:graphicFrameChg chg="mod">
          <ac:chgData name="Marina Mª. Doutón Rajo" userId="S::176071@ppescolapiosmonforteo365.educamos.com::4f526ee2-cc1e-4923-b540-c658e6a5a686" providerId="AD" clId="Web-{F5F96A24-33F6-059D-14C8-5B575DB02CF9}" dt="2022-09-25T16:05:47.935" v="0" actId="1076"/>
          <ac:graphicFrameMkLst>
            <pc:docMk/>
            <pc:sldMk cId="3109410766" sldId="275"/>
            <ac:graphicFrameMk id="7" creationId="{007630DD-FDE2-4867-A70A-AB56E3119A7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COMUNICACIÓN VISUAL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Es un proceso a través del cual se transmiten los mensajes por medio de imágenes fijas o en movimiento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FINALIDAD DE LAS IMÁGENES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Finalidad informativa: comunicar noticias, describir hechos o situaciones, indicar acciones, direcciones o espacios, o identificar personas o empresas (2)</a:t>
            </a:r>
          </a:p>
          <a:p>
            <a:r>
              <a:rPr lang="es-ES" dirty="0"/>
              <a:t>Finalidad exhortativa: convencer</a:t>
            </a:r>
          </a:p>
          <a:p>
            <a:r>
              <a:rPr lang="es-ES" dirty="0"/>
              <a:t>Finalidad recreativa: entretener</a:t>
            </a:r>
          </a:p>
          <a:p>
            <a:r>
              <a:rPr lang="es-ES" dirty="0"/>
              <a:t>Finalidad estética: despertar admiración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Imagen informativa</a:t>
            </a:r>
            <a:br>
              <a:rPr lang="es-ES" dirty="0"/>
            </a:br>
            <a:r>
              <a:rPr lang="es-ES" dirty="0"/>
              <a:t>identificativa</a:t>
            </a:r>
          </a:p>
        </p:txBody>
      </p:sp>
      <p:pic>
        <p:nvPicPr>
          <p:cNvPr id="7" name="6 Marcador de contenido" descr="imagen identificativ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035071"/>
            <a:ext cx="5115220" cy="384220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Imagen indicativa</a:t>
            </a:r>
          </a:p>
        </p:txBody>
      </p:sp>
      <p:pic>
        <p:nvPicPr>
          <p:cNvPr id="6" name="5 Marcador de contenido" descr="imagen indicati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1" y="2132856"/>
            <a:ext cx="4320480" cy="24494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Imagen descriptiva</a:t>
            </a:r>
          </a:p>
        </p:txBody>
      </p:sp>
      <p:pic>
        <p:nvPicPr>
          <p:cNvPr id="4" name="3 Marcador de contenido" descr="imagen descripti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5256583" cy="445473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1254868"/>
          </a:xfrm>
        </p:spPr>
        <p:txBody>
          <a:bodyPr anchor="b">
            <a:normAutofit/>
          </a:bodyPr>
          <a:lstStyle/>
          <a:p>
            <a:r>
              <a:rPr lang="es-ES" sz="2400">
                <a:solidFill>
                  <a:srgbClr val="262626"/>
                </a:solidFill>
              </a:rPr>
              <a:t>Imagen noticia</a:t>
            </a: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3 Marcador de contenido" descr="imagen noti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620688"/>
            <a:ext cx="4023179" cy="55877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CD07172-CD61-45EB-BEE3-F644503E5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EADA5DB-ED12-413A-AAB5-6A8D1152E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BA45E5C-ACB9-49E8-B4DB-5255C237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0139" y="872061"/>
            <a:ext cx="2305455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>
                <a:solidFill>
                  <a:srgbClr val="262626"/>
                </a:solidFill>
              </a:rPr>
              <a:t>Imagen</a:t>
            </a:r>
            <a:r>
              <a:rPr lang="en-US" sz="3800" dirty="0">
                <a:solidFill>
                  <a:srgbClr val="262626"/>
                </a:solidFill>
              </a:rPr>
              <a:t> </a:t>
            </a:r>
            <a:r>
              <a:rPr lang="en-US" sz="3600" dirty="0" err="1">
                <a:solidFill>
                  <a:srgbClr val="262626"/>
                </a:solidFill>
              </a:rPr>
              <a:t>exhortativa</a:t>
            </a:r>
            <a:endParaRPr lang="en-US" sz="3600" dirty="0">
              <a:solidFill>
                <a:srgbClr val="262626"/>
              </a:solidFill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857E618C-1D7B-4A51-90C1-6106CD8A1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 descr="Resultado de imagen para imagenes con funcion exhortativ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3803" y="1844824"/>
            <a:ext cx="472183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CD07172-CD61-45EB-BEE3-F644503E5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EADA5DB-ED12-413A-AAB5-6A8D1152E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BA45E5C-ACB9-49E8-B4DB-5255C237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20139" y="872061"/>
            <a:ext cx="2305455" cy="3436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rgbClr val="262626"/>
                </a:solidFill>
              </a:rPr>
              <a:t>Imagen estética</a:t>
            </a:r>
          </a:p>
        </p:txBody>
      </p:sp>
      <p:pic>
        <p:nvPicPr>
          <p:cNvPr id="4" name="3 Marcador de contenido" descr="imagen.jpg"/>
          <p:cNvPicPr>
            <a:picLocks noGrp="1" noChangeAspect="1"/>
          </p:cNvPicPr>
          <p:nvPr>
            <p:ph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4570413" y="1544638"/>
            <a:ext cx="4573587" cy="3717925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857E618C-1D7B-4A51-90C1-6106CD8A1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 descr="Resultado de imagen para imagenes con funcion estet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340768"/>
            <a:ext cx="5040560" cy="4116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</a:t>
            </a:r>
            <a:r>
              <a:rPr lang="es-ES" dirty="0" smtClean="0"/>
              <a:t>3 </a:t>
            </a:r>
            <a:r>
              <a:rPr lang="es-ES" dirty="0" smtClean="0"/>
              <a:t>EN GRUPO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899592" y="1700808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/>
              <a:t> </a:t>
            </a:r>
            <a:r>
              <a:rPr lang="es-ES" sz="4400" dirty="0" smtClean="0"/>
              <a:t>Diseñar un anuncio con función informativa para fomentar hábitos saludables entre el alumnado de ESO. Lo difundiremos a través de las redes sociales.</a:t>
            </a:r>
            <a:endParaRPr lang="es-ES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PASOS A SEGUIR PARA LA ACTIVIDAD EN GRUPO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827584" y="1844824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/>
              <a:t>1. Realizamos una lluvia de ideas. Pensamos hábitos saludables para diseñar nuestra campaña, como una dieta equilibrada, práctica del deporte, uso responsable y limitado de las tecnologías…</a:t>
            </a:r>
          </a:p>
          <a:p>
            <a:pPr>
              <a:buNone/>
            </a:pPr>
            <a:r>
              <a:rPr lang="es-ES" sz="3600" dirty="0" smtClean="0"/>
              <a:t>    Hacemos una lista entre toda la clase y cada grupo elige uno.</a:t>
            </a:r>
            <a:endParaRPr lang="es-E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43608" y="1484784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/>
              <a:t>2. Elaboramos un boceto</a:t>
            </a:r>
          </a:p>
          <a:p>
            <a:pPr>
              <a:buNone/>
            </a:pPr>
            <a:r>
              <a:rPr lang="es-ES" sz="3600" dirty="0" smtClean="0"/>
              <a:t>     Diseñamos un anuncio audiovisual con videos que sean ejemplo de nuestro hábito saludable.</a:t>
            </a:r>
          </a:p>
          <a:p>
            <a:pPr>
              <a:buNone/>
            </a:pPr>
            <a:r>
              <a:rPr lang="es-ES" sz="3600" dirty="0" smtClean="0"/>
              <a:t>     Presentamos el boceto de una </a:t>
            </a:r>
            <a:r>
              <a:rPr lang="es-ES" sz="3600" dirty="0" err="1" smtClean="0"/>
              <a:t>plntilla</a:t>
            </a:r>
            <a:r>
              <a:rPr lang="es-ES" sz="3600" dirty="0" smtClean="0"/>
              <a:t> informativa fija para la cabecera de nuestro video que incluya eslogan, imagen, texto y fondo.</a:t>
            </a:r>
            <a:endParaRPr lang="es-E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ELEMENTTOS BÁSICOS DE LA COMUNICACIÓN VISUAL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/>
              <a:t>Emisor: </a:t>
            </a:r>
            <a:r>
              <a:rPr lang="es-ES" dirty="0"/>
              <a:t>Transmisor que desea realizar una comunicación. Puede ser una persona o un grupo de personas</a:t>
            </a:r>
            <a:r>
              <a:rPr lang="es-ES" dirty="0" smtClean="0"/>
              <a:t>. Para ello utiliza signos, colores y formas</a:t>
            </a:r>
            <a:endParaRPr lang="es-ES" dirty="0"/>
          </a:p>
          <a:p>
            <a:r>
              <a:rPr lang="es-ES" b="1" dirty="0"/>
              <a:t>Mensaje: </a:t>
            </a:r>
            <a:r>
              <a:rPr lang="es-ES" dirty="0"/>
              <a:t>comunicación que el emisor quiere hacer.</a:t>
            </a:r>
          </a:p>
          <a:p>
            <a:pPr lvl="1"/>
            <a:r>
              <a:rPr lang="es-ES" b="1" dirty="0"/>
              <a:t>Objetivo: </a:t>
            </a:r>
            <a:r>
              <a:rPr lang="es-ES" i="1" dirty="0" smtClean="0"/>
              <a:t>es lo que el emisor quiere transmitir  o conseguir.</a:t>
            </a:r>
            <a:endParaRPr lang="es-ES" i="1" dirty="0"/>
          </a:p>
          <a:p>
            <a:pPr lvl="1"/>
            <a:r>
              <a:rPr lang="es-ES" b="1" dirty="0"/>
              <a:t>Estructura: </a:t>
            </a:r>
            <a:r>
              <a:rPr lang="es-ES" i="1" dirty="0"/>
              <a:t>contenido visual, temática y estilo artístico del mensaje</a:t>
            </a:r>
            <a:r>
              <a:rPr lang="es-ES" dirty="0"/>
              <a:t>.</a:t>
            </a:r>
          </a:p>
          <a:p>
            <a:pPr lvl="1"/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27584" y="1124744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/>
              <a:t>3. Diseñamos el anuncio</a:t>
            </a:r>
          </a:p>
          <a:p>
            <a:pPr>
              <a:buNone/>
            </a:pPr>
            <a:r>
              <a:rPr lang="es-ES" sz="3600" dirty="0" smtClean="0"/>
              <a:t>     NOS REPARTIMOS EL TRABAJO. Creamos la imagen de cabecera en un programa de diseño digital. Cada miembro del equipo elabora un eslogan, imágenes, texto y fondo.</a:t>
            </a:r>
          </a:p>
          <a:p>
            <a:pPr>
              <a:buNone/>
            </a:pPr>
            <a:r>
              <a:rPr lang="es-ES" sz="3600" dirty="0" smtClean="0"/>
              <a:t>    Grabamos el vídeo y cuidamos el lenguaje, la expresión y el volumen pensando en los receptores.</a:t>
            </a:r>
            <a:endParaRPr lang="es-E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71600" y="908720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 smtClean="0"/>
              <a:t>4. Creamos la versión digital y la difundimos.</a:t>
            </a:r>
          </a:p>
          <a:p>
            <a:pPr algn="just">
              <a:buNone/>
            </a:pPr>
            <a:r>
              <a:rPr lang="es-ES" sz="3600" dirty="0" smtClean="0"/>
              <a:t>     editamos el anuncio e incorporamos la imagen de cabecera que hemos preparado.</a:t>
            </a:r>
          </a:p>
          <a:p>
            <a:pPr algn="just">
              <a:buNone/>
            </a:pPr>
            <a:endParaRPr lang="es-ES" sz="3600" dirty="0" smtClean="0"/>
          </a:p>
          <a:p>
            <a:pPr algn="just">
              <a:buNone/>
            </a:pPr>
            <a:r>
              <a:rPr lang="es-ES" sz="3600" dirty="0" smtClean="0"/>
              <a:t>      Compartimos la campaña en la institución escolar para que la difunda por sus redes.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278BC618-3289-4C64-902D-506AF437E6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/>
          </a:blipFill>
          <a:ln w="15875" cap="flat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33D31B1-9C37-4542-80D3-7B54026F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2837A1-6A8A-4CA9-90CE-8B61A9C9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200" dirty="0" smtClean="0">
                <a:cs typeface="Calibri"/>
              </a:rPr>
              <a:t>ACTIVIDAD 4</a:t>
            </a:r>
            <a:r>
              <a:rPr lang="es-ES" sz="2200" dirty="0">
                <a:cs typeface="Calibri"/>
              </a:rPr>
              <a:t/>
            </a:r>
            <a:br>
              <a:rPr lang="es-ES" sz="2200" dirty="0">
                <a:cs typeface="Calibri"/>
              </a:rPr>
            </a:br>
            <a:r>
              <a:rPr lang="es-ES" sz="2200" dirty="0">
                <a:cs typeface="Calibri"/>
              </a:rPr>
              <a:t>VOCABULARIO</a:t>
            </a:r>
            <a:br>
              <a:rPr lang="es-ES" sz="2200" dirty="0">
                <a:cs typeface="Calibri"/>
              </a:rPr>
            </a:br>
            <a:r>
              <a:rPr lang="es-ES" sz="2200" dirty="0">
                <a:cs typeface="Calibri"/>
              </a:rPr>
              <a:t>DEFINE LAS SIGUIENTES PALABRAS EN TÚ CUADERNO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F202A5B-B50E-4A79-B82F-8E39E0A90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700">
                <a:cs typeface="Calibri"/>
              </a:rPr>
              <a:t>Boceto</a:t>
            </a:r>
          </a:p>
          <a:p>
            <a:pPr>
              <a:lnSpc>
                <a:spcPct val="90000"/>
              </a:lnSpc>
            </a:pPr>
            <a:r>
              <a:rPr lang="es-ES" sz="1700">
                <a:cs typeface="Calibri"/>
              </a:rPr>
              <a:t>Cuché</a:t>
            </a:r>
          </a:p>
          <a:p>
            <a:pPr>
              <a:lnSpc>
                <a:spcPct val="90000"/>
              </a:lnSpc>
            </a:pPr>
            <a:r>
              <a:rPr lang="es-ES" sz="1700">
                <a:cs typeface="Calibri"/>
              </a:rPr>
              <a:t>Estilo artístico</a:t>
            </a:r>
          </a:p>
          <a:p>
            <a:pPr>
              <a:lnSpc>
                <a:spcPct val="90000"/>
              </a:lnSpc>
            </a:pPr>
            <a:r>
              <a:rPr lang="es-ES" sz="1700">
                <a:cs typeface="Calibri"/>
              </a:rPr>
              <a:t>Exhortar</a:t>
            </a:r>
          </a:p>
          <a:p>
            <a:pPr>
              <a:lnSpc>
                <a:spcPct val="90000"/>
              </a:lnSpc>
            </a:pPr>
            <a:r>
              <a:rPr lang="es-ES" sz="1700">
                <a:cs typeface="Calibri"/>
              </a:rPr>
              <a:t>Evento</a:t>
            </a:r>
          </a:p>
          <a:p>
            <a:pPr>
              <a:lnSpc>
                <a:spcPct val="90000"/>
              </a:lnSpc>
            </a:pPr>
            <a:r>
              <a:rPr lang="es-ES" sz="1700">
                <a:cs typeface="Calibri"/>
              </a:rPr>
              <a:t>Logotipo</a:t>
            </a:r>
          </a:p>
          <a:p>
            <a:pPr>
              <a:lnSpc>
                <a:spcPct val="90000"/>
              </a:lnSpc>
            </a:pPr>
            <a:r>
              <a:rPr lang="es-ES" sz="1700">
                <a:cs typeface="Calibri"/>
              </a:rPr>
              <a:t>Metáfora</a:t>
            </a:r>
          </a:p>
          <a:p>
            <a:pPr>
              <a:lnSpc>
                <a:spcPct val="90000"/>
              </a:lnSpc>
            </a:pPr>
            <a:r>
              <a:rPr lang="es-ES" sz="1700">
                <a:cs typeface="Calibri"/>
              </a:rPr>
              <a:t>Pictograma</a:t>
            </a:r>
          </a:p>
          <a:p>
            <a:pPr>
              <a:lnSpc>
                <a:spcPct val="90000"/>
              </a:lnSpc>
            </a:pPr>
            <a:r>
              <a:rPr lang="es-ES" sz="1700">
                <a:cs typeface="Calibri"/>
              </a:rPr>
              <a:t>Tipografía</a:t>
            </a:r>
          </a:p>
          <a:p>
            <a:pPr>
              <a:lnSpc>
                <a:spcPct val="90000"/>
              </a:lnSpc>
            </a:pPr>
            <a:endParaRPr lang="es-ES" sz="1700">
              <a:cs typeface="Calibri"/>
            </a:endParaRPr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xmlns="" id="{10D273FA-71CB-4AEB-8F60-67AB3375E3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3399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PERCEPCIÓN VISUAL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¿Y tú que ves?</a:t>
            </a:r>
          </a:p>
          <a:p>
            <a:endParaRPr lang="es-ES" dirty="0"/>
          </a:p>
        </p:txBody>
      </p:sp>
      <p:pic>
        <p:nvPicPr>
          <p:cNvPr id="4" name="3 Imagen" descr="gesta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04864"/>
            <a:ext cx="6696744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relación entre la figura y el fondo es una de las leyes de la percepción visual. La percepción visual es el proceso en el cual una persona selecciona formas y colores de estímulos visuales, los compara y los interpreta. En la percepción visual de las imágenes no solo actúa el sentido de la vista, sino también la experiencia personal, los gustos , la motivación…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LEYES DE LA GESTALT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corriente psicológica de la </a:t>
            </a:r>
            <a:r>
              <a:rPr lang="es-ES" dirty="0" err="1" smtClean="0"/>
              <a:t>Gestalt</a:t>
            </a:r>
            <a:r>
              <a:rPr lang="es-ES" dirty="0" smtClean="0"/>
              <a:t> formuló a principios del siglo XX las leyes de la percepción visual que explican cómo percibimos a través de los estímulos visuales. De entre ellas, destacan la ley de figura y fondo, la ley del cierre, la ley de la proximidad y semejanza y la ley de la continuidad.</a:t>
            </a:r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LEY DE CIERRE Y SIMETRÍA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El cerebro completa los espacios de una composición cuyos elementos no llegan a cerrarse. Si hay fondos simétricos, nos hace percibirlos como iguales o incluso como un conjunto.</a:t>
            </a:r>
            <a:endParaRPr lang="es-ES" dirty="0"/>
          </a:p>
        </p:txBody>
      </p:sp>
      <p:pic>
        <p:nvPicPr>
          <p:cNvPr id="6" name="5 Marcador de contenido" descr="g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29435"/>
            <a:ext cx="4038600" cy="2867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LEY DE PROXIMIDAD Y SEMEJANZA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Cuando los elementos  visuales se encuentran cercanos entre sí, se perciben como un conjunto. Si además son iguales o semejantes, esa sensación de cercanía se acentúa. </a:t>
            </a:r>
            <a:endParaRPr lang="es-ES" dirty="0"/>
          </a:p>
        </p:txBody>
      </p:sp>
      <p:pic>
        <p:nvPicPr>
          <p:cNvPr id="5" name="4 Marcador de contenido" descr="g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9856"/>
            <a:ext cx="4038600" cy="302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LEY CONTINUIDAD Y DIRECCIÓN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Si varios elementos visuales se disponen en una dirección concreta y coincidente, el cerebro percibe con gran claridad y rapidez la figura marcada por dicha dirección.</a:t>
            </a:r>
            <a:endParaRPr lang="es-ES" dirty="0"/>
          </a:p>
        </p:txBody>
      </p:sp>
      <p:pic>
        <p:nvPicPr>
          <p:cNvPr id="5" name="4 Marcador de contenido" descr="Layes-Gestalt-Ley-de-la-continuida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5 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Formamos grupos pequeños y distribuimos lápices de colores sobre la mesa. Con ellos, cread 3 composiciones de manera que </a:t>
            </a:r>
            <a:r>
              <a:rPr lang="es-ES" dirty="0" err="1" smtClean="0"/>
              <a:t>consigais</a:t>
            </a:r>
            <a:r>
              <a:rPr lang="es-ES" dirty="0" smtClean="0"/>
              <a:t> ejemplificar las siguientes leyes de la </a:t>
            </a:r>
            <a:r>
              <a:rPr lang="es-ES" dirty="0" err="1" smtClean="0"/>
              <a:t>Gestalt</a:t>
            </a:r>
            <a:r>
              <a:rPr lang="es-ES" dirty="0" smtClean="0"/>
              <a:t>:</a:t>
            </a:r>
          </a:p>
          <a:p>
            <a:r>
              <a:rPr lang="es-ES" dirty="0" smtClean="0"/>
              <a:t>LEY LA PROXIMIDAD.</a:t>
            </a:r>
          </a:p>
          <a:p>
            <a:r>
              <a:rPr lang="es-ES" dirty="0" smtClean="0"/>
              <a:t>LEY DEL CIERRE.</a:t>
            </a:r>
          </a:p>
          <a:p>
            <a:r>
              <a:rPr lang="es-ES" dirty="0" smtClean="0"/>
              <a:t>LEY DE LA CONTINUIDAD.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043608" y="332656"/>
            <a:ext cx="6616824" cy="597666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s-ES" b="1" dirty="0">
                <a:solidFill>
                  <a:schemeClr val="tx1"/>
                </a:solidFill>
              </a:rPr>
              <a:t> Receptor: </a:t>
            </a:r>
            <a:r>
              <a:rPr lang="es-ES" dirty="0">
                <a:solidFill>
                  <a:schemeClr val="tx1"/>
                </a:solidFill>
              </a:rPr>
              <a:t>personas o destinatarios del mensaje</a:t>
            </a:r>
            <a:r>
              <a:rPr lang="es-ES" dirty="0" smtClean="0">
                <a:solidFill>
                  <a:schemeClr val="tx1"/>
                </a:solidFill>
              </a:rPr>
              <a:t>. De el dependen cómo adapta el mensaje el emisor, su objetivo y su estructura.</a:t>
            </a:r>
            <a:endParaRPr lang="es-ES" dirty="0">
              <a:solidFill>
                <a:schemeClr val="tx1"/>
              </a:solidFill>
            </a:endParaRPr>
          </a:p>
          <a:p>
            <a:pPr algn="l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7" name="6 Imagen" descr="niñ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708920"/>
            <a:ext cx="4320480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SIGNIFICANTE, SIGNIFICADO Y CONTEXTO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Significante, es aquello que percibimos con la vista. (en la imagen conjunto de unidades de pasta sobre fondo azul).</a:t>
            </a:r>
          </a:p>
          <a:p>
            <a:r>
              <a:rPr lang="es-ES" dirty="0" smtClean="0"/>
              <a:t>Significado es el sentido que se le quiere dar a un mensaje visual (la pasta se usa para recrear fuegos artificiales).</a:t>
            </a:r>
          </a:p>
          <a:p>
            <a:r>
              <a:rPr lang="es-ES" dirty="0" smtClean="0"/>
              <a:t>Contexto, conjunto de </a:t>
            </a:r>
            <a:r>
              <a:rPr lang="es-ES" dirty="0" err="1" smtClean="0"/>
              <a:t>circustanscias</a:t>
            </a:r>
            <a:r>
              <a:rPr lang="es-ES" dirty="0" smtClean="0"/>
              <a:t> o lugares en la que se sitúa la comunicación visual (el texto sitúa la imagen en la noche de fin de año y ayuda a transmitir la idea de celebración).</a:t>
            </a:r>
            <a:endParaRPr lang="es-ES" dirty="0"/>
          </a:p>
        </p:txBody>
      </p:sp>
      <p:pic>
        <p:nvPicPr>
          <p:cNvPr id="6" name="5 Marcador de contenido" descr="BARILL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62625" y="2582069"/>
            <a:ext cx="1809750" cy="256222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6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Determina el significado y el significante de estos cuatro emoticonos.</a:t>
            </a:r>
          </a:p>
          <a:p>
            <a:endParaRPr lang="es-ES" dirty="0"/>
          </a:p>
        </p:txBody>
      </p:sp>
      <p:pic>
        <p:nvPicPr>
          <p:cNvPr id="5" name="4 Imagen" descr="emoji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3979225" cy="2232248"/>
          </a:xfrm>
          <a:prstGeom prst="rect">
            <a:avLst/>
          </a:prstGeom>
        </p:spPr>
      </p:pic>
      <p:pic>
        <p:nvPicPr>
          <p:cNvPr id="6" name="5 Imagen" descr="emogi mie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780928"/>
            <a:ext cx="2130549" cy="2163590"/>
          </a:xfrm>
          <a:prstGeom prst="rect">
            <a:avLst/>
          </a:prstGeom>
        </p:spPr>
      </p:pic>
      <p:pic>
        <p:nvPicPr>
          <p:cNvPr id="7" name="6 Imagen" descr="emogi silenc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725144"/>
            <a:ext cx="2016224" cy="2016224"/>
          </a:xfrm>
          <a:prstGeom prst="rect">
            <a:avLst/>
          </a:prstGeom>
        </p:spPr>
      </p:pic>
      <p:pic>
        <p:nvPicPr>
          <p:cNvPr id="8" name="7 Imagen" descr="emogi san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437112"/>
            <a:ext cx="2088232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7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Los contenedores de reciclaje presentan un color para cada desecho.</a:t>
            </a:r>
          </a:p>
          <a:p>
            <a:r>
              <a:rPr lang="es-ES" dirty="0" smtClean="0"/>
              <a:t>a) Investiga cuál corresponde a estos </a:t>
            </a:r>
            <a:r>
              <a:rPr lang="es-ES" dirty="0" err="1" smtClean="0"/>
              <a:t>reiduos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 </a:t>
            </a:r>
            <a:r>
              <a:rPr lang="es-ES" sz="2000" dirty="0" smtClean="0"/>
              <a:t>-    Plásticos</a:t>
            </a:r>
          </a:p>
          <a:p>
            <a:pPr>
              <a:buFontTx/>
              <a:buChar char="-"/>
            </a:pPr>
            <a:r>
              <a:rPr lang="es-ES" sz="2000" dirty="0" smtClean="0"/>
              <a:t>Papel y cartón</a:t>
            </a:r>
          </a:p>
          <a:p>
            <a:pPr>
              <a:buFontTx/>
              <a:buChar char="-"/>
            </a:pPr>
            <a:r>
              <a:rPr lang="es-ES" sz="2000" dirty="0" smtClean="0"/>
              <a:t>Envases de vidrio</a:t>
            </a:r>
          </a:p>
          <a:p>
            <a:pPr>
              <a:buFontTx/>
              <a:buChar char="-"/>
            </a:pPr>
            <a:r>
              <a:rPr lang="es-ES" sz="2000" dirty="0" smtClean="0"/>
              <a:t>Orgánicos </a:t>
            </a:r>
          </a:p>
          <a:p>
            <a:pPr>
              <a:buFontTx/>
              <a:buChar char="-"/>
            </a:pPr>
            <a:r>
              <a:rPr lang="es-ES" sz="2000" dirty="0" smtClean="0"/>
              <a:t>Desechos en general</a:t>
            </a:r>
          </a:p>
          <a:p>
            <a:pPr>
              <a:buNone/>
            </a:pPr>
            <a:r>
              <a:rPr lang="es-ES" dirty="0" smtClean="0"/>
              <a:t>    Diseña un icono para cada contenedor. Utiliza en tu diseño el color correspondiente a cada tipo de reciclaje.</a:t>
            </a:r>
            <a:endParaRPr lang="es-E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GRADOS DE ICONIDAD Y DE ABTRACCIÓN DEL SIGNIFICANTE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La iconicidad de una imagen es el grado de parecido que tiene respecto al objeto real que representa.</a:t>
            </a:r>
            <a:endParaRPr lang="es-ES" sz="5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GRADO DE ICONICIDAD ALTO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Imágenes realistas, que reflejan la realidad. Establece todas las propiedades del objeto y las identificamos.</a:t>
            </a:r>
          </a:p>
          <a:p>
            <a:endParaRPr lang="es-ES" dirty="0"/>
          </a:p>
        </p:txBody>
      </p:sp>
      <p:pic>
        <p:nvPicPr>
          <p:cNvPr id="7" name="6 Marcador de contenido" descr="besso rod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62625" y="2405856"/>
            <a:ext cx="1809750" cy="291465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GRADO DE ICONICIDAD MEDIA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Imágenes figurativas, que tratan de imitar modelos o formas naturales. Se busca simplicidad al representar la imagen.</a:t>
            </a:r>
            <a:endParaRPr lang="es-ES" dirty="0"/>
          </a:p>
        </p:txBody>
      </p:sp>
      <p:pic>
        <p:nvPicPr>
          <p:cNvPr id="5" name="4 Marcador de contenido" descr="beso klim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5114" y="1556792"/>
            <a:ext cx="3817326" cy="450947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GRADO DE ICONICIDAD BAJO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Imágenes abstractas, que no tratan de imitar modelos o formas naturales o que se reducen a los componentes visuales más básicos.</a:t>
            </a:r>
            <a:endParaRPr lang="es-ES" dirty="0"/>
          </a:p>
        </p:txBody>
      </p:sp>
      <p:pic>
        <p:nvPicPr>
          <p:cNvPr id="5" name="4 Marcador de contenido" descr="beso bajo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965450" y="3213100"/>
            <a:ext cx="6178550" cy="351631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COMENTAMOS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Cuál es el grado de iconicidad de este toro de Pablo Picasso, razona tú respuesta.</a:t>
            </a:r>
          </a:p>
          <a:p>
            <a:endParaRPr lang="es-ES" dirty="0"/>
          </a:p>
        </p:txBody>
      </p:sp>
      <p:pic>
        <p:nvPicPr>
          <p:cNvPr id="4" name="3 Imagen" descr="EL TOR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80928"/>
            <a:ext cx="2466975" cy="1876425"/>
          </a:xfrm>
          <a:prstGeom prst="rect">
            <a:avLst/>
          </a:prstGeom>
        </p:spPr>
      </p:pic>
      <p:pic>
        <p:nvPicPr>
          <p:cNvPr id="5" name="4 Imagen" descr="EL TOR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1" y="4725144"/>
            <a:ext cx="2572782" cy="1944216"/>
          </a:xfrm>
          <a:prstGeom prst="rect">
            <a:avLst/>
          </a:prstGeom>
        </p:spPr>
      </p:pic>
      <p:pic>
        <p:nvPicPr>
          <p:cNvPr id="6" name="5 Imagen" descr="EL TORO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7" y="2708920"/>
            <a:ext cx="2592287" cy="1931253"/>
          </a:xfrm>
          <a:prstGeom prst="rect">
            <a:avLst/>
          </a:prstGeom>
        </p:spPr>
      </p:pic>
      <p:pic>
        <p:nvPicPr>
          <p:cNvPr id="7" name="6 Imagen" descr="EL TORO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653136"/>
            <a:ext cx="2592288" cy="180423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8 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Observa esta imagen y explica si cumple la función, el significado y el significante.</a:t>
            </a:r>
          </a:p>
          <a:p>
            <a:r>
              <a:rPr lang="es-ES" sz="2000" dirty="0" smtClean="0"/>
              <a:t>En grupo diseñad un cartel sobre el acoso escolar, con:</a:t>
            </a:r>
          </a:p>
          <a:p>
            <a:r>
              <a:rPr lang="es-ES" sz="2000" dirty="0" smtClean="0"/>
              <a:t>ESLOGAN</a:t>
            </a:r>
          </a:p>
          <a:p>
            <a:r>
              <a:rPr lang="es-ES" sz="2000" dirty="0" smtClean="0"/>
              <a:t>IMAGEN PRINCIPAL Y FONDO</a:t>
            </a:r>
          </a:p>
          <a:p>
            <a:r>
              <a:rPr lang="es-ES" sz="2000" dirty="0" smtClean="0"/>
              <a:t>ELLEGIR UNA TÉCNICA (dibujo, foto, collage…)</a:t>
            </a:r>
          </a:p>
          <a:p>
            <a:r>
              <a:rPr lang="es-ES" sz="2000" dirty="0" smtClean="0"/>
              <a:t>COLGAR LOS CARTELES POR EL CENTRO.</a:t>
            </a:r>
          </a:p>
          <a:p>
            <a:endParaRPr lang="es-ES" sz="2000" dirty="0"/>
          </a:p>
        </p:txBody>
      </p:sp>
      <p:pic>
        <p:nvPicPr>
          <p:cNvPr id="6" name="5 Marcador de contenido" descr="BULLI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Medio: </a:t>
            </a:r>
            <a:r>
              <a:rPr lang="es-ES" dirty="0"/>
              <a:t>soporte o canal de comunicación a través del cual se transmiten los </a:t>
            </a:r>
            <a:r>
              <a:rPr lang="es-ES" dirty="0" smtClean="0"/>
              <a:t>mensajes, como la fotografía, medios </a:t>
            </a:r>
            <a:r>
              <a:rPr lang="es-ES" dirty="0" smtClean="0"/>
              <a:t>informáticos </a:t>
            </a:r>
            <a:r>
              <a:rPr lang="es-ES" dirty="0" smtClean="0"/>
              <a:t>o los grandes medios de comunicación de masas (prensa, televisión o cine)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ACTIVIDAD 1:  </a:t>
            </a:r>
            <a:r>
              <a:rPr lang="es-ES" dirty="0" smtClean="0"/>
              <a:t>ANALIZAMOS UN </a:t>
            </a:r>
            <a:r>
              <a:rPr lang="es-ES" dirty="0" smtClean="0"/>
              <a:t>MENSAJE 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Objetivo: </a:t>
            </a:r>
          </a:p>
          <a:p>
            <a:r>
              <a:rPr lang="es-ES" dirty="0" smtClean="0">
                <a:solidFill>
                  <a:srgbClr val="00B0F0"/>
                </a:solidFill>
              </a:rPr>
              <a:t>Estructura;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Código visual;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Medio: </a:t>
            </a:r>
          </a:p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Receptor:</a:t>
            </a:r>
          </a:p>
          <a:p>
            <a:r>
              <a:rPr lang="es-ES" dirty="0" smtClean="0">
                <a:solidFill>
                  <a:srgbClr val="7030A0"/>
                </a:solidFill>
              </a:rPr>
              <a:t>Emisor:</a:t>
            </a:r>
            <a:endParaRPr lang="es-ES" dirty="0">
              <a:solidFill>
                <a:srgbClr val="7030A0"/>
              </a:solidFill>
            </a:endParaRPr>
          </a:p>
        </p:txBody>
      </p:sp>
      <p:pic>
        <p:nvPicPr>
          <p:cNvPr id="5" name="4 Marcador de contenido" descr="imagen violenc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ANALIZAMOS MENSAJE 2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Objetivo: </a:t>
            </a:r>
          </a:p>
          <a:p>
            <a:r>
              <a:rPr lang="es-ES" dirty="0" smtClean="0">
                <a:solidFill>
                  <a:srgbClr val="00B0F0"/>
                </a:solidFill>
              </a:rPr>
              <a:t>Estructura;</a:t>
            </a:r>
          </a:p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Código visual;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Medio: </a:t>
            </a:r>
          </a:p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Receptor:</a:t>
            </a:r>
          </a:p>
          <a:p>
            <a:r>
              <a:rPr lang="es-ES" dirty="0" smtClean="0">
                <a:solidFill>
                  <a:srgbClr val="7030A0"/>
                </a:solidFill>
              </a:rPr>
              <a:t>Emisor: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4 Imagen" descr="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1" y="1556791"/>
            <a:ext cx="4464496" cy="48200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2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Elige en revistas y periódicos tres mensajes visuales con una técnica parecida, con colores vivos y figuras en movimiento. Después crea tu propio mensaje visual con recortes de los tres ejemplos. Utiliza la misma temática y características.</a:t>
            </a:r>
            <a:endParaRPr lang="es-E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SISTEMAS Y ASPECTOS DE LA COMUNICACIÓN VISUAL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b="1" dirty="0"/>
              <a:t>Lenguaje visual</a:t>
            </a:r>
            <a:r>
              <a:rPr lang="es-ES" dirty="0"/>
              <a:t>: sistema de comunicación que utiliza como medio de expresión las imágenes.</a:t>
            </a:r>
          </a:p>
          <a:p>
            <a:r>
              <a:rPr lang="es-ES" b="1" dirty="0"/>
              <a:t>Código visual: </a:t>
            </a:r>
            <a:r>
              <a:rPr lang="es-ES" dirty="0"/>
              <a:t>conjunto de signos y normas que utiliza el lenguaje visual, según los cuales se da significado a un mensaje visual.</a:t>
            </a:r>
          </a:p>
          <a:p>
            <a:r>
              <a:rPr lang="es-ES" b="1" dirty="0"/>
              <a:t>Metáforas visuales: </a:t>
            </a:r>
            <a:r>
              <a:rPr lang="es-ES" dirty="0"/>
              <a:t>recursos gráficos o espaciales que, en el código visual, se emplean para simbolizar recuerdos, expresar situaciones, o sugerir sensaciones o emociones (1)</a:t>
            </a:r>
          </a:p>
          <a:p>
            <a:r>
              <a:rPr lang="es-ES" b="1" dirty="0"/>
              <a:t>Percepción visual: </a:t>
            </a:r>
            <a:r>
              <a:rPr lang="es-ES" dirty="0"/>
              <a:t>proceso mediante el cual una persona recibe un conjunto de estímulos visuales.</a:t>
            </a:r>
          </a:p>
          <a:p>
            <a:r>
              <a:rPr lang="es-ES" b="1" dirty="0"/>
              <a:t>Efectos visuales: </a:t>
            </a:r>
            <a:r>
              <a:rPr lang="es-ES" dirty="0"/>
              <a:t>aspectos estructurales cuya finalidad es atraer la atención del receptor. (proximidad, continuidad, destaque, homogeneidad)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846640" cy="2232247"/>
          </a:xfrm>
        </p:spPr>
        <p:txBody>
          <a:bodyPr/>
          <a:lstStyle/>
          <a:p>
            <a:r>
              <a:rPr lang="es-ES" dirty="0"/>
              <a:t>Metáfora visual</a:t>
            </a:r>
          </a:p>
        </p:txBody>
      </p:sp>
      <p:pic>
        <p:nvPicPr>
          <p:cNvPr id="4" name="3 Marcador de contenido" descr="zz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895850" y="2593975"/>
            <a:ext cx="4248150" cy="30257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1260</Words>
  <Application>Microsoft Office PowerPoint</Application>
  <PresentationFormat>Presentación en pantalla (4:3)</PresentationFormat>
  <Paragraphs>116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COMUNICACIÓN VISUAL</vt:lpstr>
      <vt:lpstr>ELEMENTTOS BÁSICOS DE LA COMUNICACIÓN VISUAL</vt:lpstr>
      <vt:lpstr>Diapositiva 3</vt:lpstr>
      <vt:lpstr>Diapositiva 4</vt:lpstr>
      <vt:lpstr>ACTIVIDAD 1:  ANALIZAMOS UN MENSAJE 1</vt:lpstr>
      <vt:lpstr>ANALIZAMOS MENSAJE 2</vt:lpstr>
      <vt:lpstr>ACTIVIDAD 2</vt:lpstr>
      <vt:lpstr>SISTEMAS Y ASPECTOS DE LA COMUNICACIÓN VISUAL</vt:lpstr>
      <vt:lpstr>Metáfora visual</vt:lpstr>
      <vt:lpstr>FINALIDAD DE LAS IMÁGENES</vt:lpstr>
      <vt:lpstr>Imagen informativa identificativa</vt:lpstr>
      <vt:lpstr>Imagen indicativa</vt:lpstr>
      <vt:lpstr>Imagen descriptiva</vt:lpstr>
      <vt:lpstr>Imagen noticia</vt:lpstr>
      <vt:lpstr>Imagen exhortativa</vt:lpstr>
      <vt:lpstr>Imagen estética</vt:lpstr>
      <vt:lpstr>ACTIVIDAD 3 EN GRUPO </vt:lpstr>
      <vt:lpstr>PASOS A SEGUIR PARA LA ACTIVIDAD EN GRUPO</vt:lpstr>
      <vt:lpstr>Diapositiva 19</vt:lpstr>
      <vt:lpstr>Diapositiva 20</vt:lpstr>
      <vt:lpstr>Diapositiva 21</vt:lpstr>
      <vt:lpstr>ACTIVIDAD 4 VOCABULARIO DEFINE LAS SIGUIENTES PALABRAS EN TÚ CUADERNO</vt:lpstr>
      <vt:lpstr>LA PERCEPCIÓN VISUAL</vt:lpstr>
      <vt:lpstr>Diapositiva 24</vt:lpstr>
      <vt:lpstr>LAS LEYES DE LA GESTALT</vt:lpstr>
      <vt:lpstr>LEY DE CIERRE Y SIMETRÍA</vt:lpstr>
      <vt:lpstr>LEY DE PROXIMIDAD Y SEMEJANZA</vt:lpstr>
      <vt:lpstr>LEY CONTINUIDAD Y DIRECCIÓN</vt:lpstr>
      <vt:lpstr>ACTIVIDAD 5 </vt:lpstr>
      <vt:lpstr>SIGNIFICANTE, SIGNIFICADO Y CONTEXTO</vt:lpstr>
      <vt:lpstr>ACTIVIDAD 6</vt:lpstr>
      <vt:lpstr>ACTIVIDAD 7</vt:lpstr>
      <vt:lpstr>GRADOS DE ICONIDAD Y DE ABTRACCIÓN DEL SIGNIFICANTE</vt:lpstr>
      <vt:lpstr>GRADO DE ICONICIDAD ALTO</vt:lpstr>
      <vt:lpstr>GRADO DE ICONICIDAD MEDIA</vt:lpstr>
      <vt:lpstr>GRADO DE ICONICIDAD BAJO</vt:lpstr>
      <vt:lpstr>COMENTAMOS</vt:lpstr>
      <vt:lpstr>ACTIVIDAD 8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COMUNICACIÓN VISUAL</dc:title>
  <dc:creator>admin</dc:creator>
  <cp:lastModifiedBy>admin</cp:lastModifiedBy>
  <cp:revision>354</cp:revision>
  <dcterms:created xsi:type="dcterms:W3CDTF">2020-10-06T19:42:34Z</dcterms:created>
  <dcterms:modified xsi:type="dcterms:W3CDTF">2023-09-01T16:30:41Z</dcterms:modified>
</cp:coreProperties>
</file>