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1" r:id="rId3"/>
    <p:sldId id="257" r:id="rId4"/>
    <p:sldId id="258" r:id="rId5"/>
    <p:sldId id="259" r:id="rId6"/>
    <p:sldId id="265" r:id="rId7"/>
    <p:sldId id="260" r:id="rId8"/>
    <p:sldId id="262" r:id="rId9"/>
    <p:sldId id="263" r:id="rId10"/>
    <p:sldId id="264" r:id="rId11"/>
    <p:sldId id="266" r:id="rId12"/>
    <p:sldId id="267" r:id="rId13"/>
    <p:sldId id="268" r:id="rId14"/>
    <p:sldId id="269" r:id="rId15"/>
    <p:sldId id="270" r:id="rId16"/>
    <p:sldId id="271" r:id="rId17"/>
    <p:sldId id="277" r:id="rId18"/>
    <p:sldId id="275" r:id="rId19"/>
    <p:sldId id="276" r:id="rId20"/>
    <p:sldId id="278" r:id="rId21"/>
    <p:sldId id="279" r:id="rId22"/>
    <p:sldId id="280" r:id="rId23"/>
    <p:sldId id="281" r:id="rId24"/>
    <p:sldId id="283" r:id="rId25"/>
    <p:sldId id="282" r:id="rId26"/>
    <p:sldId id="284" r:id="rId27"/>
    <p:sldId id="285" r:id="rId28"/>
    <p:sldId id="286" r:id="rId29"/>
    <p:sldId id="287" r:id="rId30"/>
    <p:sldId id="289" r:id="rId31"/>
    <p:sldId id="290" r:id="rId32"/>
    <p:sldId id="291" r:id="rId33"/>
    <p:sldId id="292" r:id="rId34"/>
    <p:sldId id="288" r:id="rId3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B7B69-3FE9-D6F6-6AF6-1BBA78DC0E95}" v="407" dt="2021-03-02T21:57:01.495"/>
    <p1510:client id="{19B4F933-2C1B-0102-3264-D8552DE7A00C}" v="3" dt="2022-02-17T12:30:01.229"/>
    <p1510:client id="{1D9FFBEB-E9A1-C36A-0E8F-8CD70033881A}" v="2" dt="2021-03-10T07:54:14.142"/>
    <p1510:client id="{257D5670-608A-8749-620C-8F6B6A45C4A9}" v="1153" dt="2021-02-23T21:24:12.028"/>
    <p1510:client id="{279426E5-76A1-AFB2-6241-1E42E19939E9}" v="280" dt="2021-03-02T20:26:35.792"/>
    <p1510:client id="{542DAE9F-507D-2000-9477-A96C8744F189}" v="322" dt="2021-02-23T20:57:49.420"/>
    <p1510:client id="{5F787252-B763-17EC-ACCC-A9A3B39DAD25}" v="1" dt="2021-03-03T08:20:45.563"/>
    <p1510:client id="{62535750-9476-0321-63CA-3DBA55AFFF15}" v="16" dt="2021-02-18T12:20:29.590"/>
    <p1510:client id="{6A13A125-B46C-CC7F-71A4-9DE98BD4FAC4}" v="1093" dt="2021-03-02T21:44:26.717"/>
    <p1510:client id="{88D104B0-7000-95B1-01B6-D4766180FAB8}" v="609" dt="2021-03-02T21:08:33.659"/>
    <p1510:client id="{9A1CB5C5-1F8D-B615-39FE-A69E8EC0480C}" v="12" dt="2022-01-31T15:18:22.612"/>
    <p1510:client id="{9E95B09F-40F0-2000-9477-A2B00EBA89B1}" v="1" dt="2021-03-03T08:21:23.093"/>
    <p1510:client id="{A53F387C-5DC8-0057-2944-5AE25BBD9BFE}" v="1168" dt="2021-02-18T12:36:28.915"/>
    <p1510:client id="{C0FA7040-13E9-DCF4-A73C-D2CB9217582B}" v="256" dt="2021-03-11T01:35:46.743"/>
    <p1510:client id="{C26999AD-8CC0-618C-96FE-FA1BB7EC7538}" v="5" dt="2022-01-28T07:54:22.961"/>
    <p1510:client id="{F6E2E3F2-3F8C-B974-E12C-A30153FE19DC}" v="3" dt="2021-03-05T08:25:48.634"/>
    <p1510:client id="{FE0991F6-7B30-0CEB-297E-98882F59BDCD}" v="46" dt="2021-03-11T01:20:46.46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1872"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Mª. Doutón Rajo" userId="S::176071@ppescolapiosmonforteo365.educamos.com::4f526ee2-cc1e-4923-b540-c658e6a5a686" providerId="AD" clId="Web-{88D104B0-7000-95B1-01B6-D4766180FAB8}"/>
    <pc:docChg chg="addSld modSld">
      <pc:chgData name="Marina Mª. Doutón Rajo" userId="S::176071@ppescolapiosmonforteo365.educamos.com::4f526ee2-cc1e-4923-b540-c658e6a5a686" providerId="AD" clId="Web-{88D104B0-7000-95B1-01B6-D4766180FAB8}" dt="2021-03-02T21:08:32.675" v="308" actId="20577"/>
      <pc:docMkLst>
        <pc:docMk/>
      </pc:docMkLst>
      <pc:sldChg chg="addSp delSp modSp mod modClrScheme chgLayout">
        <pc:chgData name="Marina Mª. Doutón Rajo" userId="S::176071@ppescolapiosmonforteo365.educamos.com::4f526ee2-cc1e-4923-b540-c658e6a5a686" providerId="AD" clId="Web-{88D104B0-7000-95B1-01B6-D4766180FAB8}" dt="2021-03-02T21:05:57.423" v="210" actId="14100"/>
        <pc:sldMkLst>
          <pc:docMk/>
          <pc:sldMk cId="2265063726" sldId="280"/>
        </pc:sldMkLst>
        <pc:spChg chg="mod ord">
          <ac:chgData name="Marina Mª. Doutón Rajo" userId="S::176071@ppescolapiosmonforteo365.educamos.com::4f526ee2-cc1e-4923-b540-c658e6a5a686" providerId="AD" clId="Web-{88D104B0-7000-95B1-01B6-D4766180FAB8}" dt="2021-03-02T20:29:08.631" v="98" actId="20577"/>
          <ac:spMkLst>
            <pc:docMk/>
            <pc:sldMk cId="2265063726" sldId="280"/>
            <ac:spMk id="2" creationId="{3782AC10-CC4F-4F42-B08A-CEA46613B980}"/>
          </ac:spMkLst>
        </pc:spChg>
        <pc:spChg chg="del mod ord">
          <ac:chgData name="Marina Mª. Doutón Rajo" userId="S::176071@ppescolapiosmonforteo365.educamos.com::4f526ee2-cc1e-4923-b540-c658e6a5a686" providerId="AD" clId="Web-{88D104B0-7000-95B1-01B6-D4766180FAB8}" dt="2021-03-02T20:42:00.359" v="101"/>
          <ac:spMkLst>
            <pc:docMk/>
            <pc:sldMk cId="2265063726" sldId="280"/>
            <ac:spMk id="3" creationId="{EBE0159E-F320-4E16-8B28-3128E6CF5F91}"/>
          </ac:spMkLst>
        </pc:spChg>
        <pc:spChg chg="add del mod ord">
          <ac:chgData name="Marina Mª. Doutón Rajo" userId="S::176071@ppescolapiosmonforteo365.educamos.com::4f526ee2-cc1e-4923-b540-c658e6a5a686" providerId="AD" clId="Web-{88D104B0-7000-95B1-01B6-D4766180FAB8}" dt="2021-03-02T20:43:47.439" v="103"/>
          <ac:spMkLst>
            <pc:docMk/>
            <pc:sldMk cId="2265063726" sldId="280"/>
            <ac:spMk id="4" creationId="{F0FB2EA2-2588-43F1-9FEA-82D093BA5771}"/>
          </ac:spMkLst>
        </pc:spChg>
        <pc:spChg chg="add del mod">
          <ac:chgData name="Marina Mª. Doutón Rajo" userId="S::176071@ppescolapiosmonforteo365.educamos.com::4f526ee2-cc1e-4923-b540-c658e6a5a686" providerId="AD" clId="Web-{88D104B0-7000-95B1-01B6-D4766180FAB8}" dt="2021-03-02T21:05:21.001" v="207"/>
          <ac:spMkLst>
            <pc:docMk/>
            <pc:sldMk cId="2265063726" sldId="280"/>
            <ac:spMk id="8" creationId="{078B0E6A-01B8-4679-9A1B-D8B7C9C9382F}"/>
          </ac:spMkLst>
        </pc:spChg>
        <pc:spChg chg="add del mod">
          <ac:chgData name="Marina Mª. Doutón Rajo" userId="S::176071@ppescolapiosmonforteo365.educamos.com::4f526ee2-cc1e-4923-b540-c658e6a5a686" providerId="AD" clId="Web-{88D104B0-7000-95B1-01B6-D4766180FAB8}" dt="2021-03-02T21:05:45.470" v="208"/>
          <ac:spMkLst>
            <pc:docMk/>
            <pc:sldMk cId="2265063726" sldId="280"/>
            <ac:spMk id="10" creationId="{883C1B48-7CF1-48F2-8269-50CD709BE182}"/>
          </ac:spMkLst>
        </pc:spChg>
        <pc:picChg chg="add del mod ord">
          <ac:chgData name="Marina Mª. Doutón Rajo" userId="S::176071@ppescolapiosmonforteo365.educamos.com::4f526ee2-cc1e-4923-b540-c658e6a5a686" providerId="AD" clId="Web-{88D104B0-7000-95B1-01B6-D4766180FAB8}" dt="2021-03-02T20:55:23.041" v="205"/>
          <ac:picMkLst>
            <pc:docMk/>
            <pc:sldMk cId="2265063726" sldId="280"/>
            <ac:picMk id="5" creationId="{0D05ED33-C343-4FBD-8213-A8036FD97157}"/>
          </ac:picMkLst>
        </pc:picChg>
        <pc:picChg chg="add del mod ord">
          <ac:chgData name="Marina Mª. Doutón Rajo" userId="S::176071@ppescolapiosmonforteo365.educamos.com::4f526ee2-cc1e-4923-b540-c658e6a5a686" providerId="AD" clId="Web-{88D104B0-7000-95B1-01B6-D4766180FAB8}" dt="2021-03-02T20:55:30.166" v="206"/>
          <ac:picMkLst>
            <pc:docMk/>
            <pc:sldMk cId="2265063726" sldId="280"/>
            <ac:picMk id="6" creationId="{F7552F06-7225-47D7-89C7-A530373A76E5}"/>
          </ac:picMkLst>
        </pc:picChg>
        <pc:picChg chg="add mod ord">
          <ac:chgData name="Marina Mª. Doutón Rajo" userId="S::176071@ppescolapiosmonforteo365.educamos.com::4f526ee2-cc1e-4923-b540-c658e6a5a686" providerId="AD" clId="Web-{88D104B0-7000-95B1-01B6-D4766180FAB8}" dt="2021-03-02T21:05:52.157" v="209" actId="14100"/>
          <ac:picMkLst>
            <pc:docMk/>
            <pc:sldMk cId="2265063726" sldId="280"/>
            <ac:picMk id="11" creationId="{553CEC4D-E117-462D-B1B7-83F57CFC6974}"/>
          </ac:picMkLst>
        </pc:picChg>
        <pc:picChg chg="add mod ord">
          <ac:chgData name="Marina Mª. Doutón Rajo" userId="S::176071@ppescolapiosmonforteo365.educamos.com::4f526ee2-cc1e-4923-b540-c658e6a5a686" providerId="AD" clId="Web-{88D104B0-7000-95B1-01B6-D4766180FAB8}" dt="2021-03-02T21:05:57.423" v="210" actId="14100"/>
          <ac:picMkLst>
            <pc:docMk/>
            <pc:sldMk cId="2265063726" sldId="280"/>
            <ac:picMk id="12" creationId="{74F19CEB-DE07-4354-9DA8-9B46E5345F6B}"/>
          </ac:picMkLst>
        </pc:picChg>
      </pc:sldChg>
      <pc:sldChg chg="addSp delSp modSp new">
        <pc:chgData name="Marina Mª. Doutón Rajo" userId="S::176071@ppescolapiosmonforteo365.educamos.com::4f526ee2-cc1e-4923-b540-c658e6a5a686" providerId="AD" clId="Web-{88D104B0-7000-95B1-01B6-D4766180FAB8}" dt="2021-03-02T20:55:11.353" v="204" actId="14100"/>
        <pc:sldMkLst>
          <pc:docMk/>
          <pc:sldMk cId="594334049" sldId="281"/>
        </pc:sldMkLst>
        <pc:spChg chg="mod">
          <ac:chgData name="Marina Mª. Doutón Rajo" userId="S::176071@ppescolapiosmonforteo365.educamos.com::4f526ee2-cc1e-4923-b540-c658e6a5a686" providerId="AD" clId="Web-{88D104B0-7000-95B1-01B6-D4766180FAB8}" dt="2021-03-02T20:48:40.520" v="188" actId="20577"/>
          <ac:spMkLst>
            <pc:docMk/>
            <pc:sldMk cId="594334049" sldId="281"/>
            <ac:spMk id="2" creationId="{6CBCF404-F9C5-4654-A4BC-FC2559A5EA03}"/>
          </ac:spMkLst>
        </pc:spChg>
        <pc:spChg chg="del">
          <ac:chgData name="Marina Mª. Doutón Rajo" userId="S::176071@ppescolapiosmonforteo365.educamos.com::4f526ee2-cc1e-4923-b540-c658e6a5a686" providerId="AD" clId="Web-{88D104B0-7000-95B1-01B6-D4766180FAB8}" dt="2021-03-02T20:48:40.677" v="190"/>
          <ac:spMkLst>
            <pc:docMk/>
            <pc:sldMk cId="594334049" sldId="281"/>
            <ac:spMk id="3" creationId="{C2551C37-8A24-407C-8DFD-876DE59F26D4}"/>
          </ac:spMkLst>
        </pc:spChg>
        <pc:spChg chg="del">
          <ac:chgData name="Marina Mª. Doutón Rajo" userId="S::176071@ppescolapiosmonforteo365.educamos.com::4f526ee2-cc1e-4923-b540-c658e6a5a686" providerId="AD" clId="Web-{88D104B0-7000-95B1-01B6-D4766180FAB8}" dt="2021-03-02T20:51:03.334" v="191"/>
          <ac:spMkLst>
            <pc:docMk/>
            <pc:sldMk cId="594334049" sldId="281"/>
            <ac:spMk id="4" creationId="{A24B6AE6-9802-49F4-BB0E-01485083D428}"/>
          </ac:spMkLst>
        </pc:spChg>
        <pc:spChg chg="del">
          <ac:chgData name="Marina Mª. Doutón Rajo" userId="S::176071@ppescolapiosmonforteo365.educamos.com::4f526ee2-cc1e-4923-b540-c658e6a5a686" providerId="AD" clId="Web-{88D104B0-7000-95B1-01B6-D4766180FAB8}" dt="2021-03-02T20:48:40.583" v="189"/>
          <ac:spMkLst>
            <pc:docMk/>
            <pc:sldMk cId="594334049" sldId="281"/>
            <ac:spMk id="5" creationId="{06834968-7E0C-47D3-82B1-1D669FE195B4}"/>
          </ac:spMkLst>
        </pc:spChg>
        <pc:spChg chg="del">
          <ac:chgData name="Marina Mª. Doutón Rajo" userId="S::176071@ppescolapiosmonforteo365.educamos.com::4f526ee2-cc1e-4923-b540-c658e6a5a686" providerId="AD" clId="Web-{88D104B0-7000-95B1-01B6-D4766180FAB8}" dt="2021-03-02T20:52:11.226" v="192"/>
          <ac:spMkLst>
            <pc:docMk/>
            <pc:sldMk cId="594334049" sldId="281"/>
            <ac:spMk id="6" creationId="{4276AB4C-70FE-457B-BC28-B67B2BB8FADA}"/>
          </ac:spMkLst>
        </pc:spChg>
        <pc:spChg chg="add del mod">
          <ac:chgData name="Marina Mª. Doutón Rajo" userId="S::176071@ppescolapiosmonforteo365.educamos.com::4f526ee2-cc1e-4923-b540-c658e6a5a686" providerId="AD" clId="Web-{88D104B0-7000-95B1-01B6-D4766180FAB8}" dt="2021-03-02T20:54:30.556" v="194"/>
          <ac:spMkLst>
            <pc:docMk/>
            <pc:sldMk cId="594334049" sldId="281"/>
            <ac:spMk id="9" creationId="{82F3D784-DE1F-4D32-A1FD-9BF13195EE6B}"/>
          </ac:spMkLst>
        </pc:spChg>
        <pc:picChg chg="add del mod ord">
          <ac:chgData name="Marina Mª. Doutón Rajo" userId="S::176071@ppescolapiosmonforteo365.educamos.com::4f526ee2-cc1e-4923-b540-c658e6a5a686" providerId="AD" clId="Web-{88D104B0-7000-95B1-01B6-D4766180FAB8}" dt="2021-03-02T20:52:34.945" v="193"/>
          <ac:picMkLst>
            <pc:docMk/>
            <pc:sldMk cId="594334049" sldId="281"/>
            <ac:picMk id="7" creationId="{6D1BA99E-854C-4FD9-A93E-B825909BEC6F}"/>
          </ac:picMkLst>
        </pc:picChg>
        <pc:picChg chg="add mod ord">
          <ac:chgData name="Marina Mª. Doutón Rajo" userId="S::176071@ppescolapiosmonforteo365.educamos.com::4f526ee2-cc1e-4923-b540-c658e6a5a686" providerId="AD" clId="Web-{88D104B0-7000-95B1-01B6-D4766180FAB8}" dt="2021-03-02T20:55:11.353" v="204" actId="14100"/>
          <ac:picMkLst>
            <pc:docMk/>
            <pc:sldMk cId="594334049" sldId="281"/>
            <ac:picMk id="10" creationId="{EF91288B-63C4-44D7-85B0-CF189968F6F8}"/>
          </ac:picMkLst>
        </pc:picChg>
      </pc:sldChg>
      <pc:sldChg chg="modSp new">
        <pc:chgData name="Marina Mª. Doutón Rajo" userId="S::176071@ppescolapiosmonforteo365.educamos.com::4f526ee2-cc1e-4923-b540-c658e6a5a686" providerId="AD" clId="Web-{88D104B0-7000-95B1-01B6-D4766180FAB8}" dt="2021-03-02T21:08:32.675" v="308" actId="20577"/>
        <pc:sldMkLst>
          <pc:docMk/>
          <pc:sldMk cId="1927485774" sldId="282"/>
        </pc:sldMkLst>
        <pc:spChg chg="mod">
          <ac:chgData name="Marina Mª. Doutón Rajo" userId="S::176071@ppescolapiosmonforteo365.educamos.com::4f526ee2-cc1e-4923-b540-c658e6a5a686" providerId="AD" clId="Web-{88D104B0-7000-95B1-01B6-D4766180FAB8}" dt="2021-03-02T21:06:43.080" v="220" actId="20577"/>
          <ac:spMkLst>
            <pc:docMk/>
            <pc:sldMk cId="1927485774" sldId="282"/>
            <ac:spMk id="2" creationId="{929853E3-BA10-4380-9A0E-D2AD3E77A2F5}"/>
          </ac:spMkLst>
        </pc:spChg>
        <pc:spChg chg="mod">
          <ac:chgData name="Marina Mª. Doutón Rajo" userId="S::176071@ppescolapiosmonforteo365.educamos.com::4f526ee2-cc1e-4923-b540-c658e6a5a686" providerId="AD" clId="Web-{88D104B0-7000-95B1-01B6-D4766180FAB8}" dt="2021-03-02T21:06:52.346" v="226" actId="20577"/>
          <ac:spMkLst>
            <pc:docMk/>
            <pc:sldMk cId="1927485774" sldId="282"/>
            <ac:spMk id="3" creationId="{1C6A7532-1FA3-47DF-A2DF-A24BEF86CD6E}"/>
          </ac:spMkLst>
        </pc:spChg>
        <pc:spChg chg="mod">
          <ac:chgData name="Marina Mª. Doutón Rajo" userId="S::176071@ppescolapiosmonforteo365.educamos.com::4f526ee2-cc1e-4923-b540-c658e6a5a686" providerId="AD" clId="Web-{88D104B0-7000-95B1-01B6-D4766180FAB8}" dt="2021-03-02T21:08:32.675" v="308" actId="20577"/>
          <ac:spMkLst>
            <pc:docMk/>
            <pc:sldMk cId="1927485774" sldId="282"/>
            <ac:spMk id="4" creationId="{9B45291F-C82B-47FF-978C-445D5931BF90}"/>
          </ac:spMkLst>
        </pc:spChg>
        <pc:spChg chg="mod">
          <ac:chgData name="Marina Mª. Doutón Rajo" userId="S::176071@ppescolapiosmonforteo365.educamos.com::4f526ee2-cc1e-4923-b540-c658e6a5a686" providerId="AD" clId="Web-{88D104B0-7000-95B1-01B6-D4766180FAB8}" dt="2021-03-02T21:07:15.518" v="234" actId="20577"/>
          <ac:spMkLst>
            <pc:docMk/>
            <pc:sldMk cId="1927485774" sldId="282"/>
            <ac:spMk id="5" creationId="{9F69646B-9731-4DF5-B5A7-29BDDF221E37}"/>
          </ac:spMkLst>
        </pc:spChg>
      </pc:sldChg>
    </pc:docChg>
  </pc:docChgLst>
  <pc:docChgLst>
    <pc:chgData name="Marina Mª. Doutón Rajo" userId="S::176071@ppescolapiosmonforteo365.educamos.com::4f526ee2-cc1e-4923-b540-c658e6a5a686" providerId="AD" clId="Web-{A53F387C-5DC8-0057-2944-5AE25BBD9BFE}"/>
    <pc:docChg chg="addSld modSld">
      <pc:chgData name="Marina Mª. Doutón Rajo" userId="S::176071@ppescolapiosmonforteo365.educamos.com::4f526ee2-cc1e-4923-b540-c658e6a5a686" providerId="AD" clId="Web-{A53F387C-5DC8-0057-2944-5AE25BBD9BFE}" dt="2021-02-18T12:36:28.915" v="578" actId="20577"/>
      <pc:docMkLst>
        <pc:docMk/>
      </pc:docMkLst>
      <pc:sldChg chg="modSp">
        <pc:chgData name="Marina Mª. Doutón Rajo" userId="S::176071@ppescolapiosmonforteo365.educamos.com::4f526ee2-cc1e-4923-b540-c658e6a5a686" providerId="AD" clId="Web-{A53F387C-5DC8-0057-2944-5AE25BBD9BFE}" dt="2021-02-18T12:23:51.600" v="109" actId="14100"/>
        <pc:sldMkLst>
          <pc:docMk/>
          <pc:sldMk cId="1763177284" sldId="267"/>
        </pc:sldMkLst>
        <pc:spChg chg="mod">
          <ac:chgData name="Marina Mª. Doutón Rajo" userId="S::176071@ppescolapiosmonforteo365.educamos.com::4f526ee2-cc1e-4923-b540-c658e6a5a686" providerId="AD" clId="Web-{A53F387C-5DC8-0057-2944-5AE25BBD9BFE}" dt="2021-02-18T12:23:51.600" v="109" actId="14100"/>
          <ac:spMkLst>
            <pc:docMk/>
            <pc:sldMk cId="1763177284" sldId="267"/>
            <ac:spMk id="2" creationId="{BC7D1FF0-D21F-424A-8453-1FA36FE076A0}"/>
          </ac:spMkLst>
        </pc:spChg>
      </pc:sldChg>
      <pc:sldChg chg="addSp delSp modSp new">
        <pc:chgData name="Marina Mª. Doutón Rajo" userId="S::176071@ppescolapiosmonforteo365.educamos.com::4f526ee2-cc1e-4923-b540-c658e6a5a686" providerId="AD" clId="Web-{A53F387C-5DC8-0057-2944-5AE25BBD9BFE}" dt="2021-02-18T12:27:28.949" v="215"/>
        <pc:sldMkLst>
          <pc:docMk/>
          <pc:sldMk cId="2237608475" sldId="268"/>
        </pc:sldMkLst>
        <pc:spChg chg="mod">
          <ac:chgData name="Marina Mª. Doutón Rajo" userId="S::176071@ppescolapiosmonforteo365.educamos.com::4f526ee2-cc1e-4923-b540-c658e6a5a686" providerId="AD" clId="Web-{A53F387C-5DC8-0057-2944-5AE25BBD9BFE}" dt="2021-02-18T12:24:21.320" v="115" actId="20577"/>
          <ac:spMkLst>
            <pc:docMk/>
            <pc:sldMk cId="2237608475" sldId="268"/>
            <ac:spMk id="2" creationId="{C9CD0B7D-7347-4703-A2D3-C1BF223FB8FA}"/>
          </ac:spMkLst>
        </pc:spChg>
        <pc:spChg chg="mod">
          <ac:chgData name="Marina Mª. Doutón Rajo" userId="S::176071@ppescolapiosmonforteo365.educamos.com::4f526ee2-cc1e-4923-b540-c658e6a5a686" providerId="AD" clId="Web-{A53F387C-5DC8-0057-2944-5AE25BBD9BFE}" dt="2021-02-18T12:27:28.746" v="214" actId="20577"/>
          <ac:spMkLst>
            <pc:docMk/>
            <pc:sldMk cId="2237608475" sldId="268"/>
            <ac:spMk id="3" creationId="{8845F764-44C2-40CC-B15E-476D4CB4BBCB}"/>
          </ac:spMkLst>
        </pc:spChg>
        <pc:spChg chg="del mod">
          <ac:chgData name="Marina Mª. Doutón Rajo" userId="S::176071@ppescolapiosmonforteo365.educamos.com::4f526ee2-cc1e-4923-b540-c658e6a5a686" providerId="AD" clId="Web-{A53F387C-5DC8-0057-2944-5AE25BBD9BFE}" dt="2021-02-18T12:27:28.949" v="215"/>
          <ac:spMkLst>
            <pc:docMk/>
            <pc:sldMk cId="2237608475" sldId="268"/>
            <ac:spMk id="4" creationId="{534BB9DE-56BD-4716-AC6A-B03D390E5348}"/>
          </ac:spMkLst>
        </pc:spChg>
        <pc:picChg chg="add mod ord">
          <ac:chgData name="Marina Mª. Doutón Rajo" userId="S::176071@ppescolapiosmonforteo365.educamos.com::4f526ee2-cc1e-4923-b540-c658e6a5a686" providerId="AD" clId="Web-{A53F387C-5DC8-0057-2944-5AE25BBD9BFE}" dt="2021-02-18T12:27:28.949" v="215"/>
          <ac:picMkLst>
            <pc:docMk/>
            <pc:sldMk cId="2237608475" sldId="268"/>
            <ac:picMk id="5" creationId="{1E8F100E-34EC-473F-ACDE-5026B6A1B2BB}"/>
          </ac:picMkLst>
        </pc:picChg>
      </pc:sldChg>
      <pc:sldChg chg="addSp delSp modSp new">
        <pc:chgData name="Marina Mª. Doutón Rajo" userId="S::176071@ppescolapiosmonforteo365.educamos.com::4f526ee2-cc1e-4923-b540-c658e6a5a686" providerId="AD" clId="Web-{A53F387C-5DC8-0057-2944-5AE25BBD9BFE}" dt="2021-02-18T12:30:58.829" v="394"/>
        <pc:sldMkLst>
          <pc:docMk/>
          <pc:sldMk cId="3444481951" sldId="269"/>
        </pc:sldMkLst>
        <pc:spChg chg="mod">
          <ac:chgData name="Marina Mª. Doutón Rajo" userId="S::176071@ppescolapiosmonforteo365.educamos.com::4f526ee2-cc1e-4923-b540-c658e6a5a686" providerId="AD" clId="Web-{A53F387C-5DC8-0057-2944-5AE25BBD9BFE}" dt="2021-02-18T12:28:02.106" v="218" actId="20577"/>
          <ac:spMkLst>
            <pc:docMk/>
            <pc:sldMk cId="3444481951" sldId="269"/>
            <ac:spMk id="2" creationId="{AABDD162-F78D-41DA-A657-571951CC28D2}"/>
          </ac:spMkLst>
        </pc:spChg>
        <pc:spChg chg="mod">
          <ac:chgData name="Marina Mª. Doutón Rajo" userId="S::176071@ppescolapiosmonforteo365.educamos.com::4f526ee2-cc1e-4923-b540-c658e6a5a686" providerId="AD" clId="Web-{A53F387C-5DC8-0057-2944-5AE25BBD9BFE}" dt="2021-02-18T12:30:21.328" v="393" actId="20577"/>
          <ac:spMkLst>
            <pc:docMk/>
            <pc:sldMk cId="3444481951" sldId="269"/>
            <ac:spMk id="3" creationId="{05033822-E850-4D84-93BC-D95F34C80708}"/>
          </ac:spMkLst>
        </pc:spChg>
        <pc:spChg chg="del">
          <ac:chgData name="Marina Mª. Doutón Rajo" userId="S::176071@ppescolapiosmonforteo365.educamos.com::4f526ee2-cc1e-4923-b540-c658e6a5a686" providerId="AD" clId="Web-{A53F387C-5DC8-0057-2944-5AE25BBD9BFE}" dt="2021-02-18T12:30:58.829" v="394"/>
          <ac:spMkLst>
            <pc:docMk/>
            <pc:sldMk cId="3444481951" sldId="269"/>
            <ac:spMk id="4" creationId="{A61A6EE1-1F21-4438-8FFA-12AFF95C259D}"/>
          </ac:spMkLst>
        </pc:spChg>
        <pc:picChg chg="add mod ord">
          <ac:chgData name="Marina Mª. Doutón Rajo" userId="S::176071@ppescolapiosmonforteo365.educamos.com::4f526ee2-cc1e-4923-b540-c658e6a5a686" providerId="AD" clId="Web-{A53F387C-5DC8-0057-2944-5AE25BBD9BFE}" dt="2021-02-18T12:30:58.829" v="394"/>
          <ac:picMkLst>
            <pc:docMk/>
            <pc:sldMk cId="3444481951" sldId="269"/>
            <ac:picMk id="5" creationId="{BED1D69A-65D3-4A17-A7F9-9DCDD285EA5C}"/>
          </ac:picMkLst>
        </pc:picChg>
      </pc:sldChg>
      <pc:sldChg chg="addSp delSp modSp new">
        <pc:chgData name="Marina Mª. Doutón Rajo" userId="S::176071@ppescolapiosmonforteo365.educamos.com::4f526ee2-cc1e-4923-b540-c658e6a5a686" providerId="AD" clId="Web-{A53F387C-5DC8-0057-2944-5AE25BBD9BFE}" dt="2021-02-18T12:33:27.848" v="480"/>
        <pc:sldMkLst>
          <pc:docMk/>
          <pc:sldMk cId="1137588828" sldId="270"/>
        </pc:sldMkLst>
        <pc:spChg chg="mod">
          <ac:chgData name="Marina Mª. Doutón Rajo" userId="S::176071@ppescolapiosmonforteo365.educamos.com::4f526ee2-cc1e-4923-b540-c658e6a5a686" providerId="AD" clId="Web-{A53F387C-5DC8-0057-2944-5AE25BBD9BFE}" dt="2021-02-18T12:31:18.282" v="400" actId="20577"/>
          <ac:spMkLst>
            <pc:docMk/>
            <pc:sldMk cId="1137588828" sldId="270"/>
            <ac:spMk id="2" creationId="{D412AD91-249F-48A5-ACFE-EB60A3600C7B}"/>
          </ac:spMkLst>
        </pc:spChg>
        <pc:spChg chg="mod">
          <ac:chgData name="Marina Mª. Doutón Rajo" userId="S::176071@ppescolapiosmonforteo365.educamos.com::4f526ee2-cc1e-4923-b540-c658e6a5a686" providerId="AD" clId="Web-{A53F387C-5DC8-0057-2944-5AE25BBD9BFE}" dt="2021-02-18T12:32:50.535" v="479" actId="20577"/>
          <ac:spMkLst>
            <pc:docMk/>
            <pc:sldMk cId="1137588828" sldId="270"/>
            <ac:spMk id="3" creationId="{0ED6B154-8E41-4140-889D-A40E742FDBE4}"/>
          </ac:spMkLst>
        </pc:spChg>
        <pc:spChg chg="del">
          <ac:chgData name="Marina Mª. Doutón Rajo" userId="S::176071@ppescolapiosmonforteo365.educamos.com::4f526ee2-cc1e-4923-b540-c658e6a5a686" providerId="AD" clId="Web-{A53F387C-5DC8-0057-2944-5AE25BBD9BFE}" dt="2021-02-18T12:33:27.848" v="480"/>
          <ac:spMkLst>
            <pc:docMk/>
            <pc:sldMk cId="1137588828" sldId="270"/>
            <ac:spMk id="4" creationId="{4FB1065A-0658-4680-B985-F4973267DA32}"/>
          </ac:spMkLst>
        </pc:spChg>
        <pc:picChg chg="add mod ord">
          <ac:chgData name="Marina Mª. Doutón Rajo" userId="S::176071@ppescolapiosmonforteo365.educamos.com::4f526ee2-cc1e-4923-b540-c658e6a5a686" providerId="AD" clId="Web-{A53F387C-5DC8-0057-2944-5AE25BBD9BFE}" dt="2021-02-18T12:33:27.848" v="480"/>
          <ac:picMkLst>
            <pc:docMk/>
            <pc:sldMk cId="1137588828" sldId="270"/>
            <ac:picMk id="5" creationId="{E7D755F0-FA6B-4622-8B0F-B69383DC93E0}"/>
          </ac:picMkLst>
        </pc:picChg>
      </pc:sldChg>
      <pc:sldChg chg="modSp new">
        <pc:chgData name="Marina Mª. Doutón Rajo" userId="S::176071@ppescolapiosmonforteo365.educamos.com::4f526ee2-cc1e-4923-b540-c658e6a5a686" providerId="AD" clId="Web-{A53F387C-5DC8-0057-2944-5AE25BBD9BFE}" dt="2021-02-18T12:36:28.915" v="578" actId="20577"/>
        <pc:sldMkLst>
          <pc:docMk/>
          <pc:sldMk cId="4280961240" sldId="271"/>
        </pc:sldMkLst>
        <pc:spChg chg="mod">
          <ac:chgData name="Marina Mª. Doutón Rajo" userId="S::176071@ppescolapiosmonforteo365.educamos.com::4f526ee2-cc1e-4923-b540-c658e6a5a686" providerId="AD" clId="Web-{A53F387C-5DC8-0057-2944-5AE25BBD9BFE}" dt="2021-02-18T12:34:02.646" v="485" actId="20577"/>
          <ac:spMkLst>
            <pc:docMk/>
            <pc:sldMk cId="4280961240" sldId="271"/>
            <ac:spMk id="2" creationId="{A19F558F-663F-40A6-A4B4-067D2BFBB1B6}"/>
          </ac:spMkLst>
        </pc:spChg>
        <pc:spChg chg="mod">
          <ac:chgData name="Marina Mª. Doutón Rajo" userId="S::176071@ppescolapiosmonforteo365.educamos.com::4f526ee2-cc1e-4923-b540-c658e6a5a686" providerId="AD" clId="Web-{A53F387C-5DC8-0057-2944-5AE25BBD9BFE}" dt="2021-02-18T12:36:28.915" v="578" actId="20577"/>
          <ac:spMkLst>
            <pc:docMk/>
            <pc:sldMk cId="4280961240" sldId="271"/>
            <ac:spMk id="3" creationId="{1E4E3DC4-7721-4967-809E-1395B5473DC3}"/>
          </ac:spMkLst>
        </pc:spChg>
      </pc:sldChg>
    </pc:docChg>
  </pc:docChgLst>
  <pc:docChgLst>
    <pc:chgData name="Marina Mª. Doutón Rajo" userId="S::176071@ppescolapiosmonforteo365.educamos.com::4f526ee2-cc1e-4923-b540-c658e6a5a686" providerId="AD" clId="Web-{9A1CB5C5-1F8D-B615-39FE-A69E8EC0480C}"/>
    <pc:docChg chg="modSld">
      <pc:chgData name="Marina Mª. Doutón Rajo" userId="S::176071@ppescolapiosmonforteo365.educamos.com::4f526ee2-cc1e-4923-b540-c658e6a5a686" providerId="AD" clId="Web-{9A1CB5C5-1F8D-B615-39FE-A69E8EC0480C}" dt="2022-01-31T15:18:20.769" v="7" actId="20577"/>
      <pc:docMkLst>
        <pc:docMk/>
      </pc:docMkLst>
      <pc:sldChg chg="modSp">
        <pc:chgData name="Marina Mª. Doutón Rajo" userId="S::176071@ppescolapiosmonforteo365.educamos.com::4f526ee2-cc1e-4923-b540-c658e6a5a686" providerId="AD" clId="Web-{9A1CB5C5-1F8D-B615-39FE-A69E8EC0480C}" dt="2022-01-31T15:18:20.769" v="7" actId="20577"/>
        <pc:sldMkLst>
          <pc:docMk/>
          <pc:sldMk cId="1763177284" sldId="267"/>
        </pc:sldMkLst>
        <pc:spChg chg="mod">
          <ac:chgData name="Marina Mª. Doutón Rajo" userId="S::176071@ppescolapiosmonforteo365.educamos.com::4f526ee2-cc1e-4923-b540-c658e6a5a686" providerId="AD" clId="Web-{9A1CB5C5-1F8D-B615-39FE-A69E8EC0480C}" dt="2022-01-31T15:18:20.769" v="7" actId="20577"/>
          <ac:spMkLst>
            <pc:docMk/>
            <pc:sldMk cId="1763177284" sldId="267"/>
            <ac:spMk id="2" creationId="{BC7D1FF0-D21F-424A-8453-1FA36FE076A0}"/>
          </ac:spMkLst>
        </pc:spChg>
      </pc:sldChg>
      <pc:sldChg chg="modSp">
        <pc:chgData name="Marina Mª. Doutón Rajo" userId="S::176071@ppescolapiosmonforteo365.educamos.com::4f526ee2-cc1e-4923-b540-c658e6a5a686" providerId="AD" clId="Web-{9A1CB5C5-1F8D-B615-39FE-A69E8EC0480C}" dt="2022-01-31T15:18:08.800" v="5" actId="20577"/>
        <pc:sldMkLst>
          <pc:docMk/>
          <pc:sldMk cId="1137588828" sldId="270"/>
        </pc:sldMkLst>
        <pc:spChg chg="mod">
          <ac:chgData name="Marina Mª. Doutón Rajo" userId="S::176071@ppescolapiosmonforteo365.educamos.com::4f526ee2-cc1e-4923-b540-c658e6a5a686" providerId="AD" clId="Web-{9A1CB5C5-1F8D-B615-39FE-A69E8EC0480C}" dt="2022-01-31T15:18:02.596" v="3" actId="20577"/>
          <ac:spMkLst>
            <pc:docMk/>
            <pc:sldMk cId="1137588828" sldId="270"/>
            <ac:spMk id="2" creationId="{D412AD91-249F-48A5-ACFE-EB60A3600C7B}"/>
          </ac:spMkLst>
        </pc:spChg>
        <pc:spChg chg="mod">
          <ac:chgData name="Marina Mª. Doutón Rajo" userId="S::176071@ppescolapiosmonforteo365.educamos.com::4f526ee2-cc1e-4923-b540-c658e6a5a686" providerId="AD" clId="Web-{9A1CB5C5-1F8D-B615-39FE-A69E8EC0480C}" dt="2022-01-31T15:18:08.800" v="5" actId="20577"/>
          <ac:spMkLst>
            <pc:docMk/>
            <pc:sldMk cId="1137588828" sldId="270"/>
            <ac:spMk id="3" creationId="{0ED6B154-8E41-4140-889D-A40E742FDBE4}"/>
          </ac:spMkLst>
        </pc:spChg>
      </pc:sldChg>
      <pc:sldChg chg="modSp">
        <pc:chgData name="Marina Mª. Doutón Rajo" userId="S::176071@ppescolapiosmonforteo365.educamos.com::4f526ee2-cc1e-4923-b540-c658e6a5a686" providerId="AD" clId="Web-{9A1CB5C5-1F8D-B615-39FE-A69E8EC0480C}" dt="2022-01-31T15:17:55.205" v="1" actId="20577"/>
        <pc:sldMkLst>
          <pc:docMk/>
          <pc:sldMk cId="4280961240" sldId="271"/>
        </pc:sldMkLst>
        <pc:spChg chg="mod">
          <ac:chgData name="Marina Mª. Doutón Rajo" userId="S::176071@ppescolapiosmonforteo365.educamos.com::4f526ee2-cc1e-4923-b540-c658e6a5a686" providerId="AD" clId="Web-{9A1CB5C5-1F8D-B615-39FE-A69E8EC0480C}" dt="2022-01-31T15:17:55.205" v="1" actId="20577"/>
          <ac:spMkLst>
            <pc:docMk/>
            <pc:sldMk cId="4280961240" sldId="271"/>
            <ac:spMk id="3" creationId="{1E4E3DC4-7721-4967-809E-1395B5473DC3}"/>
          </ac:spMkLst>
        </pc:spChg>
      </pc:sldChg>
    </pc:docChg>
  </pc:docChgLst>
  <pc:docChgLst>
    <pc:chgData name="Marina Mª. Doutón Rajo" userId="S::176071@ppescolapiosmonforteo365.educamos.com::4f526ee2-cc1e-4923-b540-c658e6a5a686" providerId="AD" clId="Web-{9E95B09F-40F0-2000-9477-A2B00EBA89B1}"/>
    <pc:docChg chg="modSld">
      <pc:chgData name="Marina Mª. Doutón Rajo" userId="S::176071@ppescolapiosmonforteo365.educamos.com::4f526ee2-cc1e-4923-b540-c658e6a5a686" providerId="AD" clId="Web-{9E95B09F-40F0-2000-9477-A2B00EBA89B1}" dt="2021-03-03T08:21:23.093" v="0" actId="14100"/>
      <pc:docMkLst>
        <pc:docMk/>
      </pc:docMkLst>
      <pc:sldChg chg="modSp">
        <pc:chgData name="Marina Mª. Doutón Rajo" userId="S::176071@ppescolapiosmonforteo365.educamos.com::4f526ee2-cc1e-4923-b540-c658e6a5a686" providerId="AD" clId="Web-{9E95B09F-40F0-2000-9477-A2B00EBA89B1}" dt="2021-03-03T08:21:23.093" v="0" actId="14100"/>
        <pc:sldMkLst>
          <pc:docMk/>
          <pc:sldMk cId="3116215076" sldId="283"/>
        </pc:sldMkLst>
        <pc:picChg chg="mod">
          <ac:chgData name="Marina Mª. Doutón Rajo" userId="S::176071@ppescolapiosmonforteo365.educamos.com::4f526ee2-cc1e-4923-b540-c658e6a5a686" providerId="AD" clId="Web-{9E95B09F-40F0-2000-9477-A2B00EBA89B1}" dt="2021-03-03T08:21:23.093" v="0" actId="14100"/>
          <ac:picMkLst>
            <pc:docMk/>
            <pc:sldMk cId="3116215076" sldId="283"/>
            <ac:picMk id="14" creationId="{3F66A7C6-F792-4BD9-A7C1-B076A97D2F19}"/>
          </ac:picMkLst>
        </pc:picChg>
      </pc:sldChg>
    </pc:docChg>
  </pc:docChgLst>
  <pc:docChgLst>
    <pc:chgData name="Marina Mª. Doutón Rajo" userId="S::176071@ppescolapiosmonforteo365.educamos.com::4f526ee2-cc1e-4923-b540-c658e6a5a686" providerId="AD" clId="Web-{5F787252-B763-17EC-ACCC-A9A3B39DAD25}"/>
    <pc:docChg chg="modSld">
      <pc:chgData name="Marina Mª. Doutón Rajo" userId="S::176071@ppescolapiosmonforteo365.educamos.com::4f526ee2-cc1e-4923-b540-c658e6a5a686" providerId="AD" clId="Web-{5F787252-B763-17EC-ACCC-A9A3B39DAD25}" dt="2021-03-03T08:20:45.563" v="0" actId="1076"/>
      <pc:docMkLst>
        <pc:docMk/>
      </pc:docMkLst>
      <pc:sldChg chg="modSp">
        <pc:chgData name="Marina Mª. Doutón Rajo" userId="S::176071@ppescolapiosmonforteo365.educamos.com::4f526ee2-cc1e-4923-b540-c658e6a5a686" providerId="AD" clId="Web-{5F787252-B763-17EC-ACCC-A9A3B39DAD25}" dt="2021-03-03T08:20:45.563" v="0" actId="1076"/>
        <pc:sldMkLst>
          <pc:docMk/>
          <pc:sldMk cId="3116215076" sldId="283"/>
        </pc:sldMkLst>
        <pc:picChg chg="mod">
          <ac:chgData name="Marina Mª. Doutón Rajo" userId="S::176071@ppescolapiosmonforteo365.educamos.com::4f526ee2-cc1e-4923-b540-c658e6a5a686" providerId="AD" clId="Web-{5F787252-B763-17EC-ACCC-A9A3B39DAD25}" dt="2021-03-03T08:20:45.563" v="0" actId="1076"/>
          <ac:picMkLst>
            <pc:docMk/>
            <pc:sldMk cId="3116215076" sldId="283"/>
            <ac:picMk id="14" creationId="{3F66A7C6-F792-4BD9-A7C1-B076A97D2F19}"/>
          </ac:picMkLst>
        </pc:picChg>
      </pc:sldChg>
    </pc:docChg>
  </pc:docChgLst>
  <pc:docChgLst>
    <pc:chgData name="Marina Mª. Doutón Rajo" userId="S::176071@ppescolapiosmonforteo365.educamos.com::4f526ee2-cc1e-4923-b540-c658e6a5a686" providerId="AD" clId="Web-{6A13A125-B46C-CC7F-71A4-9DE98BD4FAC4}"/>
    <pc:docChg chg="addSld modSld">
      <pc:chgData name="Marina Mª. Doutón Rajo" userId="S::176071@ppescolapiosmonforteo365.educamos.com::4f526ee2-cc1e-4923-b540-c658e6a5a686" providerId="AD" clId="Web-{6A13A125-B46C-CC7F-71A4-9DE98BD4FAC4}" dt="2021-03-02T21:44:26.717" v="571"/>
      <pc:docMkLst>
        <pc:docMk/>
      </pc:docMkLst>
      <pc:sldChg chg="addSp delSp modSp">
        <pc:chgData name="Marina Mª. Doutón Rajo" userId="S::176071@ppescolapiosmonforteo365.educamos.com::4f526ee2-cc1e-4923-b540-c658e6a5a686" providerId="AD" clId="Web-{6A13A125-B46C-CC7F-71A4-9DE98BD4FAC4}" dt="2021-03-02T21:39:48.913" v="509"/>
        <pc:sldMkLst>
          <pc:docMk/>
          <pc:sldMk cId="1927485774" sldId="282"/>
        </pc:sldMkLst>
        <pc:spChg chg="mod">
          <ac:chgData name="Marina Mª. Doutón Rajo" userId="S::176071@ppescolapiosmonforteo365.educamos.com::4f526ee2-cc1e-4923-b540-c658e6a5a686" providerId="AD" clId="Web-{6A13A125-B46C-CC7F-71A4-9DE98BD4FAC4}" dt="2021-03-02T21:33:42.170" v="330" actId="20577"/>
          <ac:spMkLst>
            <pc:docMk/>
            <pc:sldMk cId="1927485774" sldId="282"/>
            <ac:spMk id="2" creationId="{929853E3-BA10-4380-9A0E-D2AD3E77A2F5}"/>
          </ac:spMkLst>
        </pc:spChg>
        <pc:spChg chg="add del mod">
          <ac:chgData name="Marina Mª. Doutón Rajo" userId="S::176071@ppescolapiosmonforteo365.educamos.com::4f526ee2-cc1e-4923-b540-c658e6a5a686" providerId="AD" clId="Web-{6A13A125-B46C-CC7F-71A4-9DE98BD4FAC4}" dt="2021-03-02T21:36:18.018" v="506" actId="20577"/>
          <ac:spMkLst>
            <pc:docMk/>
            <pc:sldMk cId="1927485774" sldId="282"/>
            <ac:spMk id="3" creationId="{1C6A7532-1FA3-47DF-A2DF-A24BEF86CD6E}"/>
          </ac:spMkLst>
        </pc:spChg>
        <pc:spChg chg="del mod">
          <ac:chgData name="Marina Mª. Doutón Rajo" userId="S::176071@ppescolapiosmonforteo365.educamos.com::4f526ee2-cc1e-4923-b540-c658e6a5a686" providerId="AD" clId="Web-{6A13A125-B46C-CC7F-71A4-9DE98BD4FAC4}" dt="2021-03-02T21:35:59.876" v="503"/>
          <ac:spMkLst>
            <pc:docMk/>
            <pc:sldMk cId="1927485774" sldId="282"/>
            <ac:spMk id="5" creationId="{9F69646B-9731-4DF5-B5A7-29BDDF221E37}"/>
          </ac:spMkLst>
        </pc:spChg>
        <pc:spChg chg="add del">
          <ac:chgData name="Marina Mª. Doutón Rajo" userId="S::176071@ppescolapiosmonforteo365.educamos.com::4f526ee2-cc1e-4923-b540-c658e6a5a686" providerId="AD" clId="Web-{6A13A125-B46C-CC7F-71A4-9DE98BD4FAC4}" dt="2021-03-02T21:39:48.913" v="509"/>
          <ac:spMkLst>
            <pc:docMk/>
            <pc:sldMk cId="1927485774" sldId="282"/>
            <ac:spMk id="6" creationId="{F7C9825B-3D40-49EB-9FBA-1A22791B61E9}"/>
          </ac:spMkLst>
        </pc:spChg>
        <pc:spChg chg="add del mod">
          <ac:chgData name="Marina Mª. Doutón Rajo" userId="S::176071@ppescolapiosmonforteo365.educamos.com::4f526ee2-cc1e-4923-b540-c658e6a5a686" providerId="AD" clId="Web-{6A13A125-B46C-CC7F-71A4-9DE98BD4FAC4}" dt="2021-03-02T21:12:00.411" v="19"/>
          <ac:spMkLst>
            <pc:docMk/>
            <pc:sldMk cId="1927485774" sldId="282"/>
            <ac:spMk id="7" creationId="{E54555A3-ADE5-4AD8-A072-F780A89FF661}"/>
          </ac:spMkLst>
        </pc:spChg>
        <pc:spChg chg="add del mod">
          <ac:chgData name="Marina Mª. Doutón Rajo" userId="S::176071@ppescolapiosmonforteo365.educamos.com::4f526ee2-cc1e-4923-b540-c658e6a5a686" providerId="AD" clId="Web-{6A13A125-B46C-CC7F-71A4-9DE98BD4FAC4}" dt="2021-03-02T21:11:57.364" v="15"/>
          <ac:spMkLst>
            <pc:docMk/>
            <pc:sldMk cId="1927485774" sldId="282"/>
            <ac:spMk id="9" creationId="{F18E5561-35EF-4B5C-BE9B-E8C335CC1000}"/>
          </ac:spMkLst>
        </pc:spChg>
        <pc:spChg chg="add del mod">
          <ac:chgData name="Marina Mª. Doutón Rajo" userId="S::176071@ppescolapiosmonforteo365.educamos.com::4f526ee2-cc1e-4923-b540-c658e6a5a686" providerId="AD" clId="Web-{6A13A125-B46C-CC7F-71A4-9DE98BD4FAC4}" dt="2021-03-02T21:36:09.689" v="504"/>
          <ac:spMkLst>
            <pc:docMk/>
            <pc:sldMk cId="1927485774" sldId="282"/>
            <ac:spMk id="11" creationId="{68CC0755-7AFC-446C-9BC7-5D0FBAF0EFBC}"/>
          </ac:spMkLst>
        </pc:spChg>
        <pc:graphicFrameChg chg="add del mod ord modGraphic">
          <ac:chgData name="Marina Mª. Doutón Rajo" userId="S::176071@ppescolapiosmonforteo365.educamos.com::4f526ee2-cc1e-4923-b540-c658e6a5a686" providerId="AD" clId="Web-{6A13A125-B46C-CC7F-71A4-9DE98BD4FAC4}" dt="2021-03-02T21:36:29.362" v="508"/>
          <ac:graphicFrameMkLst>
            <pc:docMk/>
            <pc:sldMk cId="1927485774" sldId="282"/>
            <ac:graphicFrameMk id="12" creationId="{D247E0CB-B5CC-4794-BAD6-3670AE0332AB}"/>
          </ac:graphicFrameMkLst>
        </pc:graphicFrameChg>
        <pc:picChg chg="add mod ord">
          <ac:chgData name="Marina Mª. Doutón Rajo" userId="S::176071@ppescolapiosmonforteo365.educamos.com::4f526ee2-cc1e-4923-b540-c658e6a5a686" providerId="AD" clId="Web-{6A13A125-B46C-CC7F-71A4-9DE98BD4FAC4}" dt="2021-03-02T21:39:48.913" v="509"/>
          <ac:picMkLst>
            <pc:docMk/>
            <pc:sldMk cId="1927485774" sldId="282"/>
            <ac:picMk id="13" creationId="{CDF40300-9A50-4BC4-B285-1D022AF54281}"/>
          </ac:picMkLst>
        </pc:picChg>
      </pc:sldChg>
      <pc:sldChg chg="addSp delSp modSp new">
        <pc:chgData name="Marina Mª. Doutón Rajo" userId="S::176071@ppescolapiosmonforteo365.educamos.com::4f526ee2-cc1e-4923-b540-c658e6a5a686" providerId="AD" clId="Web-{6A13A125-B46C-CC7F-71A4-9DE98BD4FAC4}" dt="2021-03-02T21:32:03.683" v="322" actId="20577"/>
        <pc:sldMkLst>
          <pc:docMk/>
          <pc:sldMk cId="3116215076" sldId="283"/>
        </pc:sldMkLst>
        <pc:spChg chg="mod">
          <ac:chgData name="Marina Mª. Doutón Rajo" userId="S::176071@ppescolapiosmonforteo365.educamos.com::4f526ee2-cc1e-4923-b540-c658e6a5a686" providerId="AD" clId="Web-{6A13A125-B46C-CC7F-71A4-9DE98BD4FAC4}" dt="2021-03-02T21:12:58.351" v="28" actId="20577"/>
          <ac:spMkLst>
            <pc:docMk/>
            <pc:sldMk cId="3116215076" sldId="283"/>
            <ac:spMk id="2" creationId="{356645A3-E86F-472B-9AC8-9B9448ADF149}"/>
          </ac:spMkLst>
        </pc:spChg>
        <pc:spChg chg="mod">
          <ac:chgData name="Marina Mª. Doutón Rajo" userId="S::176071@ppescolapiosmonforteo365.educamos.com::4f526ee2-cc1e-4923-b540-c658e6a5a686" providerId="AD" clId="Web-{6A13A125-B46C-CC7F-71A4-9DE98BD4FAC4}" dt="2021-03-02T21:32:03.683" v="322" actId="20577"/>
          <ac:spMkLst>
            <pc:docMk/>
            <pc:sldMk cId="3116215076" sldId="283"/>
            <ac:spMk id="3" creationId="{8BA3B5EB-2FA4-4798-A75E-4FB500CD224B}"/>
          </ac:spMkLst>
        </pc:spChg>
        <pc:spChg chg="del">
          <ac:chgData name="Marina Mª. Doutón Rajo" userId="S::176071@ppescolapiosmonforteo365.educamos.com::4f526ee2-cc1e-4923-b540-c658e6a5a686" providerId="AD" clId="Web-{6A13A125-B46C-CC7F-71A4-9DE98BD4FAC4}" dt="2021-03-02T21:21:26.380" v="210"/>
          <ac:spMkLst>
            <pc:docMk/>
            <pc:sldMk cId="3116215076" sldId="283"/>
            <ac:spMk id="4" creationId="{25A407EE-90A3-4B75-B44A-B8B08A611346}"/>
          </ac:spMkLst>
        </pc:spChg>
        <pc:spChg chg="del mod">
          <ac:chgData name="Marina Mª. Doutón Rajo" userId="S::176071@ppescolapiosmonforteo365.educamos.com::4f526ee2-cc1e-4923-b540-c658e6a5a686" providerId="AD" clId="Web-{6A13A125-B46C-CC7F-71A4-9DE98BD4FAC4}" dt="2021-03-02T21:30:01.363" v="250"/>
          <ac:spMkLst>
            <pc:docMk/>
            <pc:sldMk cId="3116215076" sldId="283"/>
            <ac:spMk id="5" creationId="{782006BF-9DD0-44C2-A060-180B4A4162A3}"/>
          </ac:spMkLst>
        </pc:spChg>
        <pc:spChg chg="del">
          <ac:chgData name="Marina Mª. Doutón Rajo" userId="S::176071@ppescolapiosmonforteo365.educamos.com::4f526ee2-cc1e-4923-b540-c658e6a5a686" providerId="AD" clId="Web-{6A13A125-B46C-CC7F-71A4-9DE98BD4FAC4}" dt="2021-03-02T21:22:44.054" v="213"/>
          <ac:spMkLst>
            <pc:docMk/>
            <pc:sldMk cId="3116215076" sldId="283"/>
            <ac:spMk id="6" creationId="{3DC9D6BD-7BD5-4741-83DD-BBE98DC82932}"/>
          </ac:spMkLst>
        </pc:spChg>
        <pc:spChg chg="add del mod">
          <ac:chgData name="Marina Mª. Doutón Rajo" userId="S::176071@ppescolapiosmonforteo365.educamos.com::4f526ee2-cc1e-4923-b540-c658e6a5a686" providerId="AD" clId="Web-{6A13A125-B46C-CC7F-71A4-9DE98BD4FAC4}" dt="2021-03-02T21:24:36.963" v="225"/>
          <ac:spMkLst>
            <pc:docMk/>
            <pc:sldMk cId="3116215076" sldId="283"/>
            <ac:spMk id="11" creationId="{67040A6D-E863-4B56-B4B1-F84BCBE44DF3}"/>
          </ac:spMkLst>
        </pc:spChg>
        <pc:spChg chg="add del mod">
          <ac:chgData name="Marina Mª. Doutón Rajo" userId="S::176071@ppescolapiosmonforteo365.educamos.com::4f526ee2-cc1e-4923-b540-c658e6a5a686" providerId="AD" clId="Web-{6A13A125-B46C-CC7F-71A4-9DE98BD4FAC4}" dt="2021-03-02T21:31:08.084" v="254"/>
          <ac:spMkLst>
            <pc:docMk/>
            <pc:sldMk cId="3116215076" sldId="283"/>
            <ac:spMk id="13" creationId="{D18157CC-5E23-4D47-ACD8-B3C459AC6ADA}"/>
          </ac:spMkLst>
        </pc:spChg>
        <pc:spChg chg="add mod">
          <ac:chgData name="Marina Mª. Doutón Rajo" userId="S::176071@ppescolapiosmonforteo365.educamos.com::4f526ee2-cc1e-4923-b540-c658e6a5a686" providerId="AD" clId="Web-{6A13A125-B46C-CC7F-71A4-9DE98BD4FAC4}" dt="2021-03-02T21:27:57.172" v="246" actId="20577"/>
          <ac:spMkLst>
            <pc:docMk/>
            <pc:sldMk cId="3116215076" sldId="283"/>
            <ac:spMk id="15" creationId="{F21B87A9-9753-46C3-A703-D46D569AABA4}"/>
          </ac:spMkLst>
        </pc:spChg>
        <pc:spChg chg="add del mod">
          <ac:chgData name="Marina Mª. Doutón Rajo" userId="S::176071@ppescolapiosmonforteo365.educamos.com::4f526ee2-cc1e-4923-b540-c658e6a5a686" providerId="AD" clId="Web-{6A13A125-B46C-CC7F-71A4-9DE98BD4FAC4}" dt="2021-03-02T21:30:10.145" v="251"/>
          <ac:spMkLst>
            <pc:docMk/>
            <pc:sldMk cId="3116215076" sldId="283"/>
            <ac:spMk id="17" creationId="{CFDF2D3A-EB0D-4E83-98C5-3FCA9A711E24}"/>
          </ac:spMkLst>
        </pc:spChg>
        <pc:picChg chg="add del mod ord">
          <ac:chgData name="Marina Mª. Doutón Rajo" userId="S::176071@ppescolapiosmonforteo365.educamos.com::4f526ee2-cc1e-4923-b540-c658e6a5a686" providerId="AD" clId="Web-{6A13A125-B46C-CC7F-71A4-9DE98BD4FAC4}" dt="2021-03-02T21:24:05.087" v="224"/>
          <ac:picMkLst>
            <pc:docMk/>
            <pc:sldMk cId="3116215076" sldId="283"/>
            <ac:picMk id="7" creationId="{223E135C-C99D-4B50-98C7-171D1C8E4475}"/>
          </ac:picMkLst>
        </pc:picChg>
        <pc:picChg chg="add del mod ord">
          <ac:chgData name="Marina Mª. Doutón Rajo" userId="S::176071@ppescolapiosmonforteo365.educamos.com::4f526ee2-cc1e-4923-b540-c658e6a5a686" providerId="AD" clId="Web-{6A13A125-B46C-CC7F-71A4-9DE98BD4FAC4}" dt="2021-03-02T21:24:00.571" v="223"/>
          <ac:picMkLst>
            <pc:docMk/>
            <pc:sldMk cId="3116215076" sldId="283"/>
            <ac:picMk id="8" creationId="{799B1153-D694-4F80-BFAD-A850B833CADD}"/>
          </ac:picMkLst>
        </pc:picChg>
        <pc:picChg chg="add del mod">
          <ac:chgData name="Marina Mª. Doutón Rajo" userId="S::176071@ppescolapiosmonforteo365.educamos.com::4f526ee2-cc1e-4923-b540-c658e6a5a686" providerId="AD" clId="Web-{6A13A125-B46C-CC7F-71A4-9DE98BD4FAC4}" dt="2021-03-02T21:23:57.634" v="222"/>
          <ac:picMkLst>
            <pc:docMk/>
            <pc:sldMk cId="3116215076" sldId="283"/>
            <ac:picMk id="9" creationId="{521E35F1-AC4B-4EDC-BD88-0F6AC470BDD9}"/>
          </ac:picMkLst>
        </pc:picChg>
        <pc:picChg chg="add mod ord">
          <ac:chgData name="Marina Mª. Doutón Rajo" userId="S::176071@ppescolapiosmonforteo365.educamos.com::4f526ee2-cc1e-4923-b540-c658e6a5a686" providerId="AD" clId="Web-{6A13A125-B46C-CC7F-71A4-9DE98BD4FAC4}" dt="2021-03-02T21:27:16.390" v="241" actId="14100"/>
          <ac:picMkLst>
            <pc:docMk/>
            <pc:sldMk cId="3116215076" sldId="283"/>
            <ac:picMk id="14" creationId="{3F66A7C6-F792-4BD9-A7C1-B076A97D2F19}"/>
          </ac:picMkLst>
        </pc:picChg>
        <pc:picChg chg="add mod ord">
          <ac:chgData name="Marina Mª. Doutón Rajo" userId="S::176071@ppescolapiosmonforteo365.educamos.com::4f526ee2-cc1e-4923-b540-c658e6a5a686" providerId="AD" clId="Web-{6A13A125-B46C-CC7F-71A4-9DE98BD4FAC4}" dt="2021-03-02T21:31:13.709" v="256" actId="14100"/>
          <ac:picMkLst>
            <pc:docMk/>
            <pc:sldMk cId="3116215076" sldId="283"/>
            <ac:picMk id="18" creationId="{6C696CF4-2F08-4E2D-8F9C-E6083C3A255C}"/>
          </ac:picMkLst>
        </pc:picChg>
      </pc:sldChg>
      <pc:sldChg chg="addSp modSp new">
        <pc:chgData name="Marina Mª. Doutón Rajo" userId="S::176071@ppescolapiosmonforteo365.educamos.com::4f526ee2-cc1e-4923-b540-c658e6a5a686" providerId="AD" clId="Web-{6A13A125-B46C-CC7F-71A4-9DE98BD4FAC4}" dt="2021-03-02T21:44:03.451" v="570" actId="14100"/>
        <pc:sldMkLst>
          <pc:docMk/>
          <pc:sldMk cId="1710936482" sldId="284"/>
        </pc:sldMkLst>
        <pc:spChg chg="mod">
          <ac:chgData name="Marina Mª. Doutón Rajo" userId="S::176071@ppescolapiosmonforteo365.educamos.com::4f526ee2-cc1e-4923-b540-c658e6a5a686" providerId="AD" clId="Web-{6A13A125-B46C-CC7F-71A4-9DE98BD4FAC4}" dt="2021-03-02T21:41:13.009" v="534" actId="20577"/>
          <ac:spMkLst>
            <pc:docMk/>
            <pc:sldMk cId="1710936482" sldId="284"/>
            <ac:spMk id="2" creationId="{5CDA1F61-0CB5-4088-94F2-9EB14B4B9D0E}"/>
          </ac:spMkLst>
        </pc:spChg>
        <pc:spChg chg="mod">
          <ac:chgData name="Marina Mª. Doutón Rajo" userId="S::176071@ppescolapiosmonforteo365.educamos.com::4f526ee2-cc1e-4923-b540-c658e6a5a686" providerId="AD" clId="Web-{6A13A125-B46C-CC7F-71A4-9DE98BD4FAC4}" dt="2021-03-02T21:42:46.918" v="562" actId="20577"/>
          <ac:spMkLst>
            <pc:docMk/>
            <pc:sldMk cId="1710936482" sldId="284"/>
            <ac:spMk id="3" creationId="{5C4FC961-6292-48EA-85C9-76747011C7C9}"/>
          </ac:spMkLst>
        </pc:spChg>
        <pc:picChg chg="add mod">
          <ac:chgData name="Marina Mª. Doutón Rajo" userId="S::176071@ppescolapiosmonforteo365.educamos.com::4f526ee2-cc1e-4923-b540-c658e6a5a686" providerId="AD" clId="Web-{6A13A125-B46C-CC7F-71A4-9DE98BD4FAC4}" dt="2021-03-02T21:44:03.451" v="570" actId="14100"/>
          <ac:picMkLst>
            <pc:docMk/>
            <pc:sldMk cId="1710936482" sldId="284"/>
            <ac:picMk id="4" creationId="{0DA332B9-50ED-487F-A4F5-C0658F7E5095}"/>
          </ac:picMkLst>
        </pc:picChg>
      </pc:sldChg>
      <pc:sldChg chg="new">
        <pc:chgData name="Marina Mª. Doutón Rajo" userId="S::176071@ppescolapiosmonforteo365.educamos.com::4f526ee2-cc1e-4923-b540-c658e6a5a686" providerId="AD" clId="Web-{6A13A125-B46C-CC7F-71A4-9DE98BD4FAC4}" dt="2021-03-02T21:44:26.717" v="571"/>
        <pc:sldMkLst>
          <pc:docMk/>
          <pc:sldMk cId="12305727" sldId="285"/>
        </pc:sldMkLst>
      </pc:sldChg>
    </pc:docChg>
  </pc:docChgLst>
  <pc:docChgLst>
    <pc:chgData name="Marina Mª. Doutón Rajo" userId="S::176071@ppescolapiosmonforteo365.educamos.com::4f526ee2-cc1e-4923-b540-c658e6a5a686" providerId="AD" clId="Web-{19B4F933-2C1B-0102-3264-D8552DE7A00C}"/>
    <pc:docChg chg="addSld">
      <pc:chgData name="Marina Mª. Doutón Rajo" userId="S::176071@ppescolapiosmonforteo365.educamos.com::4f526ee2-cc1e-4923-b540-c658e6a5a686" providerId="AD" clId="Web-{19B4F933-2C1B-0102-3264-D8552DE7A00C}" dt="2022-02-17T12:30:01.229" v="2"/>
      <pc:docMkLst>
        <pc:docMk/>
      </pc:docMkLst>
      <pc:sldChg chg="new">
        <pc:chgData name="Marina Mª. Doutón Rajo" userId="S::176071@ppescolapiosmonforteo365.educamos.com::4f526ee2-cc1e-4923-b540-c658e6a5a686" providerId="AD" clId="Web-{19B4F933-2C1B-0102-3264-D8552DE7A00C}" dt="2022-02-17T12:16:44.440" v="0"/>
        <pc:sldMkLst>
          <pc:docMk/>
          <pc:sldMk cId="1513642836" sldId="294"/>
        </pc:sldMkLst>
      </pc:sldChg>
      <pc:sldChg chg="new">
        <pc:chgData name="Marina Mª. Doutón Rajo" userId="S::176071@ppescolapiosmonforteo365.educamos.com::4f526ee2-cc1e-4923-b540-c658e6a5a686" providerId="AD" clId="Web-{19B4F933-2C1B-0102-3264-D8552DE7A00C}" dt="2022-02-17T12:22:16.684" v="1"/>
        <pc:sldMkLst>
          <pc:docMk/>
          <pc:sldMk cId="471443034" sldId="295"/>
        </pc:sldMkLst>
      </pc:sldChg>
      <pc:sldChg chg="new">
        <pc:chgData name="Marina Mª. Doutón Rajo" userId="S::176071@ppescolapiosmonforteo365.educamos.com::4f526ee2-cc1e-4923-b540-c658e6a5a686" providerId="AD" clId="Web-{19B4F933-2C1B-0102-3264-D8552DE7A00C}" dt="2022-02-17T12:30:01.229" v="2"/>
        <pc:sldMkLst>
          <pc:docMk/>
          <pc:sldMk cId="158547431" sldId="296"/>
        </pc:sldMkLst>
      </pc:sldChg>
    </pc:docChg>
  </pc:docChgLst>
  <pc:docChgLst>
    <pc:chgData name="Marina Mª. Doutón Rajo" userId="S::176071@ppescolapiosmonforteo365.educamos.com::4f526ee2-cc1e-4923-b540-c658e6a5a686" providerId="AD" clId="Web-{279426E5-76A1-AFB2-6241-1E42E19939E9}"/>
    <pc:docChg chg="addSld modSld">
      <pc:chgData name="Marina Mª. Doutón Rajo" userId="S::176071@ppescolapiosmonforteo365.educamos.com::4f526ee2-cc1e-4923-b540-c658e6a5a686" providerId="AD" clId="Web-{279426E5-76A1-AFB2-6241-1E42E19939E9}" dt="2021-03-02T20:26:35.792" v="135" actId="20577"/>
      <pc:docMkLst>
        <pc:docMk/>
      </pc:docMkLst>
      <pc:sldChg chg="modSp new">
        <pc:chgData name="Marina Mª. Doutón Rajo" userId="S::176071@ppescolapiosmonforteo365.educamos.com::4f526ee2-cc1e-4923-b540-c658e6a5a686" providerId="AD" clId="Web-{279426E5-76A1-AFB2-6241-1E42E19939E9}" dt="2021-03-02T20:25:37.009" v="114" actId="20577"/>
        <pc:sldMkLst>
          <pc:docMk/>
          <pc:sldMk cId="4285237538" sldId="279"/>
        </pc:sldMkLst>
        <pc:spChg chg="mod">
          <ac:chgData name="Marina Mª. Doutón Rajo" userId="S::176071@ppescolapiosmonforteo365.educamos.com::4f526ee2-cc1e-4923-b540-c658e6a5a686" providerId="AD" clId="Web-{279426E5-76A1-AFB2-6241-1E42E19939E9}" dt="2021-03-02T20:25:37.009" v="114" actId="20577"/>
          <ac:spMkLst>
            <pc:docMk/>
            <pc:sldMk cId="4285237538" sldId="279"/>
            <ac:spMk id="2" creationId="{A852A451-C69E-4B0D-9FCD-ADD3EB054D11}"/>
          </ac:spMkLst>
        </pc:spChg>
        <pc:spChg chg="mod">
          <ac:chgData name="Marina Mª. Doutón Rajo" userId="S::176071@ppescolapiosmonforteo365.educamos.com::4f526ee2-cc1e-4923-b540-c658e6a5a686" providerId="AD" clId="Web-{279426E5-76A1-AFB2-6241-1E42E19939E9}" dt="2021-03-02T20:25:27.806" v="113" actId="14100"/>
          <ac:spMkLst>
            <pc:docMk/>
            <pc:sldMk cId="4285237538" sldId="279"/>
            <ac:spMk id="3" creationId="{096ABFDC-20B2-4B1C-875E-442F74502F1A}"/>
          </ac:spMkLst>
        </pc:spChg>
      </pc:sldChg>
      <pc:sldChg chg="modSp new">
        <pc:chgData name="Marina Mª. Doutón Rajo" userId="S::176071@ppescolapiosmonforteo365.educamos.com::4f526ee2-cc1e-4923-b540-c658e6a5a686" providerId="AD" clId="Web-{279426E5-76A1-AFB2-6241-1E42E19939E9}" dt="2021-03-02T20:26:35.792" v="135" actId="20577"/>
        <pc:sldMkLst>
          <pc:docMk/>
          <pc:sldMk cId="2265063726" sldId="280"/>
        </pc:sldMkLst>
        <pc:spChg chg="mod">
          <ac:chgData name="Marina Mª. Doutón Rajo" userId="S::176071@ppescolapiosmonforteo365.educamos.com::4f526ee2-cc1e-4923-b540-c658e6a5a686" providerId="AD" clId="Web-{279426E5-76A1-AFB2-6241-1E42E19939E9}" dt="2021-03-02T20:26:35.792" v="135" actId="20577"/>
          <ac:spMkLst>
            <pc:docMk/>
            <pc:sldMk cId="2265063726" sldId="280"/>
            <ac:spMk id="2" creationId="{3782AC10-CC4F-4F42-B08A-CEA46613B980}"/>
          </ac:spMkLst>
        </pc:spChg>
      </pc:sldChg>
    </pc:docChg>
  </pc:docChgLst>
  <pc:docChgLst>
    <pc:chgData name="Marina Mª. Doutón Rajo" userId="S::176071@ppescolapiosmonforteo365.educamos.com::4f526ee2-cc1e-4923-b540-c658e6a5a686" providerId="AD" clId="Web-{F6E2E3F2-3F8C-B974-E12C-A30153FE19DC}"/>
    <pc:docChg chg="addSld modSld">
      <pc:chgData name="Marina Mª. Doutón Rajo" userId="S::176071@ppescolapiosmonforteo365.educamos.com::4f526ee2-cc1e-4923-b540-c658e6a5a686" providerId="AD" clId="Web-{F6E2E3F2-3F8C-B974-E12C-A30153FE19DC}" dt="2021-03-05T08:25:48.634" v="2"/>
      <pc:docMkLst>
        <pc:docMk/>
      </pc:docMkLst>
      <pc:sldChg chg="delSp new">
        <pc:chgData name="Marina Mª. Doutón Rajo" userId="S::176071@ppescolapiosmonforteo365.educamos.com::4f526ee2-cc1e-4923-b540-c658e6a5a686" providerId="AD" clId="Web-{F6E2E3F2-3F8C-B974-E12C-A30153FE19DC}" dt="2021-03-05T08:18:00.573" v="1"/>
        <pc:sldMkLst>
          <pc:docMk/>
          <pc:sldMk cId="98928100" sldId="286"/>
        </pc:sldMkLst>
        <pc:spChg chg="del">
          <ac:chgData name="Marina Mª. Doutón Rajo" userId="S::176071@ppescolapiosmonforteo365.educamos.com::4f526ee2-cc1e-4923-b540-c658e6a5a686" providerId="AD" clId="Web-{F6E2E3F2-3F8C-B974-E12C-A30153FE19DC}" dt="2021-03-05T08:18:00.573" v="1"/>
          <ac:spMkLst>
            <pc:docMk/>
            <pc:sldMk cId="98928100" sldId="286"/>
            <ac:spMk id="4" creationId="{0B058595-3133-4F5E-8E70-9CF9FBEF1DB8}"/>
          </ac:spMkLst>
        </pc:spChg>
      </pc:sldChg>
      <pc:sldChg chg="new">
        <pc:chgData name="Marina Mª. Doutón Rajo" userId="S::176071@ppescolapiosmonforteo365.educamos.com::4f526ee2-cc1e-4923-b540-c658e6a5a686" providerId="AD" clId="Web-{F6E2E3F2-3F8C-B974-E12C-A30153FE19DC}" dt="2021-03-05T08:25:48.634" v="2"/>
        <pc:sldMkLst>
          <pc:docMk/>
          <pc:sldMk cId="1988721215" sldId="287"/>
        </pc:sldMkLst>
      </pc:sldChg>
    </pc:docChg>
  </pc:docChgLst>
  <pc:docChgLst>
    <pc:chgData name="Marina Mª. Doutón Rajo" userId="S::176071@ppescolapiosmonforteo365.educamos.com::4f526ee2-cc1e-4923-b540-c658e6a5a686" providerId="AD" clId="Web-{62535750-9476-0321-63CA-3DBA55AFFF15}"/>
    <pc:docChg chg="addSld modSld">
      <pc:chgData name="Marina Mª. Doutón Rajo" userId="S::176071@ppescolapiosmonforteo365.educamos.com::4f526ee2-cc1e-4923-b540-c658e6a5a686" providerId="AD" clId="Web-{62535750-9476-0321-63CA-3DBA55AFFF15}" dt="2021-02-18T12:20:29.325" v="8" actId="20577"/>
      <pc:docMkLst>
        <pc:docMk/>
      </pc:docMkLst>
      <pc:sldChg chg="modSp new">
        <pc:chgData name="Marina Mª. Doutón Rajo" userId="S::176071@ppescolapiosmonforteo365.educamos.com::4f526ee2-cc1e-4923-b540-c658e6a5a686" providerId="AD" clId="Web-{62535750-9476-0321-63CA-3DBA55AFFF15}" dt="2021-02-18T12:20:29.325" v="8" actId="20577"/>
        <pc:sldMkLst>
          <pc:docMk/>
          <pc:sldMk cId="1763177284" sldId="267"/>
        </pc:sldMkLst>
        <pc:spChg chg="mod">
          <ac:chgData name="Marina Mª. Doutón Rajo" userId="S::176071@ppescolapiosmonforteo365.educamos.com::4f526ee2-cc1e-4923-b540-c658e6a5a686" providerId="AD" clId="Web-{62535750-9476-0321-63CA-3DBA55AFFF15}" dt="2021-02-18T12:20:29.325" v="8" actId="20577"/>
          <ac:spMkLst>
            <pc:docMk/>
            <pc:sldMk cId="1763177284" sldId="267"/>
            <ac:spMk id="2" creationId="{BC7D1FF0-D21F-424A-8453-1FA36FE076A0}"/>
          </ac:spMkLst>
        </pc:spChg>
      </pc:sldChg>
    </pc:docChg>
  </pc:docChgLst>
  <pc:docChgLst>
    <pc:chgData name="Marina Mª. Doutón Rajo" userId="S::176071@ppescolapiosmonforteo365.educamos.com::4f526ee2-cc1e-4923-b540-c658e6a5a686" providerId="AD" clId="Web-{542DAE9F-507D-2000-9477-A96C8744F189}"/>
    <pc:docChg chg="addSld delSld modSld">
      <pc:chgData name="Marina Mª. Doutón Rajo" userId="S::176071@ppescolapiosmonforteo365.educamos.com::4f526ee2-cc1e-4923-b540-c658e6a5a686" providerId="AD" clId="Web-{542DAE9F-507D-2000-9477-A96C8744F189}" dt="2021-02-23T20:57:49.420" v="162"/>
      <pc:docMkLst>
        <pc:docMk/>
      </pc:docMkLst>
      <pc:sldChg chg="modSp new del">
        <pc:chgData name="Marina Mª. Doutón Rajo" userId="S::176071@ppescolapiosmonforteo365.educamos.com::4f526ee2-cc1e-4923-b540-c658e6a5a686" providerId="AD" clId="Web-{542DAE9F-507D-2000-9477-A96C8744F189}" dt="2021-02-23T20:57:49.420" v="162"/>
        <pc:sldMkLst>
          <pc:docMk/>
          <pc:sldMk cId="3820936990" sldId="272"/>
        </pc:sldMkLst>
        <pc:spChg chg="mod">
          <ac:chgData name="Marina Mª. Doutón Rajo" userId="S::176071@ppescolapiosmonforteo365.educamos.com::4f526ee2-cc1e-4923-b540-c658e6a5a686" providerId="AD" clId="Web-{542DAE9F-507D-2000-9477-A96C8744F189}" dt="2021-02-23T20:51:43.357" v="16" actId="20577"/>
          <ac:spMkLst>
            <pc:docMk/>
            <pc:sldMk cId="3820936990" sldId="272"/>
            <ac:spMk id="2" creationId="{12F9068B-F627-4437-ACCD-C1A163190D97}"/>
          </ac:spMkLst>
        </pc:spChg>
        <pc:spChg chg="mod">
          <ac:chgData name="Marina Mª. Doutón Rajo" userId="S::176071@ppescolapiosmonforteo365.educamos.com::4f526ee2-cc1e-4923-b540-c658e6a5a686" providerId="AD" clId="Web-{542DAE9F-507D-2000-9477-A96C8744F189}" dt="2021-02-23T20:55:13.516" v="151" actId="20577"/>
          <ac:spMkLst>
            <pc:docMk/>
            <pc:sldMk cId="3820936990" sldId="272"/>
            <ac:spMk id="3" creationId="{774318CD-C89D-4068-8745-71437CE871F9}"/>
          </ac:spMkLst>
        </pc:spChg>
      </pc:sldChg>
      <pc:sldChg chg="modSp new">
        <pc:chgData name="Marina Mª. Doutón Rajo" userId="S::176071@ppescolapiosmonforteo365.educamos.com::4f526ee2-cc1e-4923-b540-c658e6a5a686" providerId="AD" clId="Web-{542DAE9F-507D-2000-9477-A96C8744F189}" dt="2021-02-23T20:56:29.632" v="161" actId="14100"/>
        <pc:sldMkLst>
          <pc:docMk/>
          <pc:sldMk cId="1471157067" sldId="273"/>
        </pc:sldMkLst>
        <pc:spChg chg="mod">
          <ac:chgData name="Marina Mª. Doutón Rajo" userId="S::176071@ppescolapiosmonforteo365.educamos.com::4f526ee2-cc1e-4923-b540-c658e6a5a686" providerId="AD" clId="Web-{542DAE9F-507D-2000-9477-A96C8744F189}" dt="2021-02-23T20:55:39.706" v="154" actId="20577"/>
          <ac:spMkLst>
            <pc:docMk/>
            <pc:sldMk cId="1471157067" sldId="273"/>
            <ac:spMk id="2" creationId="{4736057B-6C89-4C88-9562-F28C5ABADA60}"/>
          </ac:spMkLst>
        </pc:spChg>
        <pc:spChg chg="mod">
          <ac:chgData name="Marina Mª. Doutón Rajo" userId="S::176071@ppescolapiosmonforteo365.educamos.com::4f526ee2-cc1e-4923-b540-c658e6a5a686" providerId="AD" clId="Web-{542DAE9F-507D-2000-9477-A96C8744F189}" dt="2021-02-23T20:56:29.632" v="161" actId="14100"/>
          <ac:spMkLst>
            <pc:docMk/>
            <pc:sldMk cId="1471157067" sldId="273"/>
            <ac:spMk id="3" creationId="{21725DD1-180A-4C7D-AB49-6F62FA51F209}"/>
          </ac:spMkLst>
        </pc:spChg>
        <pc:spChg chg="mod">
          <ac:chgData name="Marina Mª. Doutón Rajo" userId="S::176071@ppescolapiosmonforteo365.educamos.com::4f526ee2-cc1e-4923-b540-c658e6a5a686" providerId="AD" clId="Web-{542DAE9F-507D-2000-9477-A96C8744F189}" dt="2021-02-23T20:56:29.632" v="161" actId="14100"/>
          <ac:spMkLst>
            <pc:docMk/>
            <pc:sldMk cId="1471157067" sldId="273"/>
            <ac:spMk id="5" creationId="{C45175EC-64B8-4A6B-82BC-D4D0E1025DE6}"/>
          </ac:spMkLst>
        </pc:spChg>
      </pc:sldChg>
    </pc:docChg>
  </pc:docChgLst>
  <pc:docChgLst>
    <pc:chgData name="Marina Mª. Doutón Rajo" userId="S::176071@ppescolapiosmonforteo365.educamos.com::4f526ee2-cc1e-4923-b540-c658e6a5a686" providerId="AD" clId="Web-{C26999AD-8CC0-618C-96FE-FA1BB7EC7538}"/>
    <pc:docChg chg="addSld delSld">
      <pc:chgData name="Marina Mª. Doutón Rajo" userId="S::176071@ppescolapiosmonforteo365.educamos.com::4f526ee2-cc1e-4923-b540-c658e6a5a686" providerId="AD" clId="Web-{C26999AD-8CC0-618C-96FE-FA1BB7EC7538}" dt="2022-01-28T07:54:22.961" v="4"/>
      <pc:docMkLst>
        <pc:docMk/>
      </pc:docMkLst>
      <pc:sldChg chg="new">
        <pc:chgData name="Marina Mª. Doutón Rajo" userId="S::176071@ppescolapiosmonforteo365.educamos.com::4f526ee2-cc1e-4923-b540-c658e6a5a686" providerId="AD" clId="Web-{C26999AD-8CC0-618C-96FE-FA1BB7EC7538}" dt="2022-01-28T07:53:24.036" v="0"/>
        <pc:sldMkLst>
          <pc:docMk/>
          <pc:sldMk cId="3998053332" sldId="293"/>
        </pc:sldMkLst>
      </pc:sldChg>
      <pc:sldChg chg="new del">
        <pc:chgData name="Marina Mª. Doutón Rajo" userId="S::176071@ppescolapiosmonforteo365.educamos.com::4f526ee2-cc1e-4923-b540-c658e6a5a686" providerId="AD" clId="Web-{C26999AD-8CC0-618C-96FE-FA1BB7EC7538}" dt="2022-01-28T07:54:22.961" v="4"/>
        <pc:sldMkLst>
          <pc:docMk/>
          <pc:sldMk cId="126493821" sldId="294"/>
        </pc:sldMkLst>
      </pc:sldChg>
      <pc:sldChg chg="new del">
        <pc:chgData name="Marina Mª. Doutón Rajo" userId="S::176071@ppescolapiosmonforteo365.educamos.com::4f526ee2-cc1e-4923-b540-c658e6a5a686" providerId="AD" clId="Web-{C26999AD-8CC0-618C-96FE-FA1BB7EC7538}" dt="2022-01-28T07:54:11.117" v="2"/>
        <pc:sldMkLst>
          <pc:docMk/>
          <pc:sldMk cId="1678599317" sldId="294"/>
        </pc:sldMkLst>
      </pc:sldChg>
    </pc:docChg>
  </pc:docChgLst>
  <pc:docChgLst>
    <pc:chgData name="Marina Mª. Doutón Rajo" userId="S::176071@ppescolapiosmonforteo365.educamos.com::4f526ee2-cc1e-4923-b540-c658e6a5a686" providerId="AD" clId="Web-{C0FA7040-13E9-DCF4-A73C-D2CB9217582B}"/>
    <pc:docChg chg="addSld modSld">
      <pc:chgData name="Marina Mª. Doutón Rajo" userId="S::176071@ppescolapiosmonforteo365.educamos.com::4f526ee2-cc1e-4923-b540-c658e6a5a686" providerId="AD" clId="Web-{C0FA7040-13E9-DCF4-A73C-D2CB9217582B}" dt="2021-03-11T01:35:46.743" v="147"/>
      <pc:docMkLst>
        <pc:docMk/>
      </pc:docMkLst>
      <pc:sldChg chg="addSp delSp modSp">
        <pc:chgData name="Marina Mª. Doutón Rajo" userId="S::176071@ppescolapiosmonforteo365.educamos.com::4f526ee2-cc1e-4923-b540-c658e6a5a686" providerId="AD" clId="Web-{C0FA7040-13E9-DCF4-A73C-D2CB9217582B}" dt="2021-03-11T01:35:46.743" v="147"/>
        <pc:sldMkLst>
          <pc:docMk/>
          <pc:sldMk cId="3620343739" sldId="288"/>
        </pc:sldMkLst>
        <pc:spChg chg="del mod">
          <ac:chgData name="Marina Mª. Doutón Rajo" userId="S::176071@ppescolapiosmonforteo365.educamos.com::4f526ee2-cc1e-4923-b540-c658e6a5a686" providerId="AD" clId="Web-{C0FA7040-13E9-DCF4-A73C-D2CB9217582B}" dt="2021-03-11T01:35:46.743" v="147"/>
          <ac:spMkLst>
            <pc:docMk/>
            <pc:sldMk cId="3620343739" sldId="288"/>
            <ac:spMk id="3" creationId="{AB4CBDEE-B1C9-4EAD-96FA-163792892140}"/>
          </ac:spMkLst>
        </pc:spChg>
        <pc:spChg chg="add mod">
          <ac:chgData name="Marina Mª. Doutón Rajo" userId="S::176071@ppescolapiosmonforteo365.educamos.com::4f526ee2-cc1e-4923-b540-c658e6a5a686" providerId="AD" clId="Web-{C0FA7040-13E9-DCF4-A73C-D2CB9217582B}" dt="2021-03-11T01:35:46.743" v="147"/>
          <ac:spMkLst>
            <pc:docMk/>
            <pc:sldMk cId="3620343739" sldId="288"/>
            <ac:spMk id="4" creationId="{265C4418-44EB-448B-BC88-AFBB3F00FCF6}"/>
          </ac:spMkLst>
        </pc:spChg>
      </pc:sldChg>
      <pc:sldChg chg="addSp delSp modSp new mod setBg setClrOvrMap">
        <pc:chgData name="Marina Mª. Doutón Rajo" userId="S::176071@ppescolapiosmonforteo365.educamos.com::4f526ee2-cc1e-4923-b540-c658e6a5a686" providerId="AD" clId="Web-{C0FA7040-13E9-DCF4-A73C-D2CB9217582B}" dt="2021-03-11T01:34:45.470" v="146"/>
        <pc:sldMkLst>
          <pc:docMk/>
          <pc:sldMk cId="2027394658" sldId="289"/>
        </pc:sldMkLst>
        <pc:spChg chg="del">
          <ac:chgData name="Marina Mª. Doutón Rajo" userId="S::176071@ppescolapiosmonforteo365.educamos.com::4f526ee2-cc1e-4923-b540-c658e6a5a686" providerId="AD" clId="Web-{C0FA7040-13E9-DCF4-A73C-D2CB9217582B}" dt="2021-03-11T01:23:09.925" v="5"/>
          <ac:spMkLst>
            <pc:docMk/>
            <pc:sldMk cId="2027394658" sldId="289"/>
            <ac:spMk id="2" creationId="{62E33935-B5AE-4775-B393-41D0FC2D6726}"/>
          </ac:spMkLst>
        </pc:spChg>
        <pc:spChg chg="mod ord">
          <ac:chgData name="Marina Mª. Doutón Rajo" userId="S::176071@ppescolapiosmonforteo365.educamos.com::4f526ee2-cc1e-4923-b540-c658e6a5a686" providerId="AD" clId="Web-{C0FA7040-13E9-DCF4-A73C-D2CB9217582B}" dt="2021-03-11T01:34:45.470" v="146"/>
          <ac:spMkLst>
            <pc:docMk/>
            <pc:sldMk cId="2027394658" sldId="289"/>
            <ac:spMk id="3" creationId="{20FBB051-5F36-4198-A37E-6A2FCC034134}"/>
          </ac:spMkLst>
        </pc:spChg>
        <pc:spChg chg="add">
          <ac:chgData name="Marina Mª. Doutón Rajo" userId="S::176071@ppescolapiosmonforteo365.educamos.com::4f526ee2-cc1e-4923-b540-c658e6a5a686" providerId="AD" clId="Web-{C0FA7040-13E9-DCF4-A73C-D2CB9217582B}" dt="2021-03-11T01:34:45.470" v="146"/>
          <ac:spMkLst>
            <pc:docMk/>
            <pc:sldMk cId="2027394658" sldId="289"/>
            <ac:spMk id="9" creationId="{B4AAD3FD-83A5-4B89-9F8F-01B8870865BE}"/>
          </ac:spMkLst>
        </pc:spChg>
        <pc:spChg chg="add">
          <ac:chgData name="Marina Mª. Doutón Rajo" userId="S::176071@ppescolapiosmonforteo365.educamos.com::4f526ee2-cc1e-4923-b540-c658e6a5a686" providerId="AD" clId="Web-{C0FA7040-13E9-DCF4-A73C-D2CB9217582B}" dt="2021-03-11T01:34:45.470" v="146"/>
          <ac:spMkLst>
            <pc:docMk/>
            <pc:sldMk cId="2027394658" sldId="289"/>
            <ac:spMk id="11" creationId="{61752F1D-FC0F-4103-9584-630E643CCDA6}"/>
          </ac:spMkLst>
        </pc:spChg>
        <pc:spChg chg="add">
          <ac:chgData name="Marina Mª. Doutón Rajo" userId="S::176071@ppescolapiosmonforteo365.educamos.com::4f526ee2-cc1e-4923-b540-c658e6a5a686" providerId="AD" clId="Web-{C0FA7040-13E9-DCF4-A73C-D2CB9217582B}" dt="2021-03-11T01:34:45.470" v="146"/>
          <ac:spMkLst>
            <pc:docMk/>
            <pc:sldMk cId="2027394658" sldId="289"/>
            <ac:spMk id="13" creationId="{70151CB7-E7DE-4917-B831-01DF9CE01306}"/>
          </ac:spMkLst>
        </pc:spChg>
        <pc:spChg chg="add">
          <ac:chgData name="Marina Mª. Doutón Rajo" userId="S::176071@ppescolapiosmonforteo365.educamos.com::4f526ee2-cc1e-4923-b540-c658e6a5a686" providerId="AD" clId="Web-{C0FA7040-13E9-DCF4-A73C-D2CB9217582B}" dt="2021-03-11T01:34:45.470" v="146"/>
          <ac:spMkLst>
            <pc:docMk/>
            <pc:sldMk cId="2027394658" sldId="289"/>
            <ac:spMk id="15" creationId="{A92A1116-1C84-41DF-B803-1F7B0883EC82}"/>
          </ac:spMkLst>
        </pc:spChg>
        <pc:picChg chg="add mod">
          <ac:chgData name="Marina Mª. Doutón Rajo" userId="S::176071@ppescolapiosmonforteo365.educamos.com::4f526ee2-cc1e-4923-b540-c658e6a5a686" providerId="AD" clId="Web-{C0FA7040-13E9-DCF4-A73C-D2CB9217582B}" dt="2021-03-11T01:34:45.470" v="146"/>
          <ac:picMkLst>
            <pc:docMk/>
            <pc:sldMk cId="2027394658" sldId="289"/>
            <ac:picMk id="4" creationId="{7FAD4E0B-E39D-4EC2-84CB-27272DA417D1}"/>
          </ac:picMkLst>
        </pc:picChg>
      </pc:sldChg>
      <pc:sldChg chg="addSp delSp modSp new mod setBg setClrOvrMap">
        <pc:chgData name="Marina Mª. Doutón Rajo" userId="S::176071@ppescolapiosmonforteo365.educamos.com::4f526ee2-cc1e-4923-b540-c658e6a5a686" providerId="AD" clId="Web-{C0FA7040-13E9-DCF4-A73C-D2CB9217582B}" dt="2021-03-11T01:34:22.657" v="144"/>
        <pc:sldMkLst>
          <pc:docMk/>
          <pc:sldMk cId="3852372072" sldId="290"/>
        </pc:sldMkLst>
        <pc:spChg chg="del">
          <ac:chgData name="Marina Mª. Doutón Rajo" userId="S::176071@ppescolapiosmonforteo365.educamos.com::4f526ee2-cc1e-4923-b540-c658e6a5a686" providerId="AD" clId="Web-{C0FA7040-13E9-DCF4-A73C-D2CB9217582B}" dt="2021-03-11T01:27:25.118" v="83"/>
          <ac:spMkLst>
            <pc:docMk/>
            <pc:sldMk cId="3852372072" sldId="290"/>
            <ac:spMk id="2" creationId="{D762B95A-D642-4EB7-9A53-C0244F5740BA}"/>
          </ac:spMkLst>
        </pc:spChg>
        <pc:spChg chg="mod ord">
          <ac:chgData name="Marina Mª. Doutón Rajo" userId="S::176071@ppescolapiosmonforteo365.educamos.com::4f526ee2-cc1e-4923-b540-c658e6a5a686" providerId="AD" clId="Web-{C0FA7040-13E9-DCF4-A73C-D2CB9217582B}" dt="2021-03-11T01:34:22.657" v="144"/>
          <ac:spMkLst>
            <pc:docMk/>
            <pc:sldMk cId="3852372072" sldId="290"/>
            <ac:spMk id="3" creationId="{269260A3-89A4-4369-A432-06B7F7370018}"/>
          </ac:spMkLst>
        </pc:spChg>
        <pc:spChg chg="add">
          <ac:chgData name="Marina Mª. Doutón Rajo" userId="S::176071@ppescolapiosmonforteo365.educamos.com::4f526ee2-cc1e-4923-b540-c658e6a5a686" providerId="AD" clId="Web-{C0FA7040-13E9-DCF4-A73C-D2CB9217582B}" dt="2021-03-11T01:34:22.657" v="144"/>
          <ac:spMkLst>
            <pc:docMk/>
            <pc:sldMk cId="3852372072" sldId="290"/>
            <ac:spMk id="9" creationId="{B4AAD3FD-83A5-4B89-9F8F-01B8870865BE}"/>
          </ac:spMkLst>
        </pc:spChg>
        <pc:spChg chg="add">
          <ac:chgData name="Marina Mª. Doutón Rajo" userId="S::176071@ppescolapiosmonforteo365.educamos.com::4f526ee2-cc1e-4923-b540-c658e6a5a686" providerId="AD" clId="Web-{C0FA7040-13E9-DCF4-A73C-D2CB9217582B}" dt="2021-03-11T01:34:22.657" v="144"/>
          <ac:spMkLst>
            <pc:docMk/>
            <pc:sldMk cId="3852372072" sldId="290"/>
            <ac:spMk id="11" creationId="{61752F1D-FC0F-4103-9584-630E643CCDA6}"/>
          </ac:spMkLst>
        </pc:spChg>
        <pc:spChg chg="add">
          <ac:chgData name="Marina Mª. Doutón Rajo" userId="S::176071@ppescolapiosmonforteo365.educamos.com::4f526ee2-cc1e-4923-b540-c658e6a5a686" providerId="AD" clId="Web-{C0FA7040-13E9-DCF4-A73C-D2CB9217582B}" dt="2021-03-11T01:34:22.657" v="144"/>
          <ac:spMkLst>
            <pc:docMk/>
            <pc:sldMk cId="3852372072" sldId="290"/>
            <ac:spMk id="13" creationId="{70151CB7-E7DE-4917-B831-01DF9CE01306}"/>
          </ac:spMkLst>
        </pc:spChg>
        <pc:spChg chg="add">
          <ac:chgData name="Marina Mª. Doutón Rajo" userId="S::176071@ppescolapiosmonforteo365.educamos.com::4f526ee2-cc1e-4923-b540-c658e6a5a686" providerId="AD" clId="Web-{C0FA7040-13E9-DCF4-A73C-D2CB9217582B}" dt="2021-03-11T01:34:22.657" v="144"/>
          <ac:spMkLst>
            <pc:docMk/>
            <pc:sldMk cId="3852372072" sldId="290"/>
            <ac:spMk id="15" creationId="{A92A1116-1C84-41DF-B803-1F7B0883EC82}"/>
          </ac:spMkLst>
        </pc:spChg>
        <pc:picChg chg="add mod">
          <ac:chgData name="Marina Mª. Doutón Rajo" userId="S::176071@ppescolapiosmonforteo365.educamos.com::4f526ee2-cc1e-4923-b540-c658e6a5a686" providerId="AD" clId="Web-{C0FA7040-13E9-DCF4-A73C-D2CB9217582B}" dt="2021-03-11T01:34:22.657" v="144"/>
          <ac:picMkLst>
            <pc:docMk/>
            <pc:sldMk cId="3852372072" sldId="290"/>
            <ac:picMk id="4" creationId="{E0CF6ADC-BC90-42E0-85E3-EB25884650ED}"/>
          </ac:picMkLst>
        </pc:picChg>
      </pc:sldChg>
      <pc:sldChg chg="addSp delSp modSp new mod setBg setClrOvrMap">
        <pc:chgData name="Marina Mª. Doutón Rajo" userId="S::176071@ppescolapiosmonforteo365.educamos.com::4f526ee2-cc1e-4923-b540-c658e6a5a686" providerId="AD" clId="Web-{C0FA7040-13E9-DCF4-A73C-D2CB9217582B}" dt="2021-03-11T01:34:29.782" v="145"/>
        <pc:sldMkLst>
          <pc:docMk/>
          <pc:sldMk cId="2928921300" sldId="291"/>
        </pc:sldMkLst>
        <pc:spChg chg="del">
          <ac:chgData name="Marina Mª. Doutón Rajo" userId="S::176071@ppescolapiosmonforteo365.educamos.com::4f526ee2-cc1e-4923-b540-c658e6a5a686" providerId="AD" clId="Web-{C0FA7040-13E9-DCF4-A73C-D2CB9217582B}" dt="2021-03-11T01:29:45.199" v="101"/>
          <ac:spMkLst>
            <pc:docMk/>
            <pc:sldMk cId="2928921300" sldId="291"/>
            <ac:spMk id="2" creationId="{1BC25D2A-1CEE-4B57-A948-F848647F270E}"/>
          </ac:spMkLst>
        </pc:spChg>
        <pc:spChg chg="mod ord">
          <ac:chgData name="Marina Mª. Doutón Rajo" userId="S::176071@ppescolapiosmonforteo365.educamos.com::4f526ee2-cc1e-4923-b540-c658e6a5a686" providerId="AD" clId="Web-{C0FA7040-13E9-DCF4-A73C-D2CB9217582B}" dt="2021-03-11T01:34:29.782" v="145"/>
          <ac:spMkLst>
            <pc:docMk/>
            <pc:sldMk cId="2928921300" sldId="291"/>
            <ac:spMk id="3" creationId="{B93CE331-75E0-4C14-ACFF-8BC79D845F4A}"/>
          </ac:spMkLst>
        </pc:spChg>
        <pc:spChg chg="add">
          <ac:chgData name="Marina Mª. Doutón Rajo" userId="S::176071@ppescolapiosmonforteo365.educamos.com::4f526ee2-cc1e-4923-b540-c658e6a5a686" providerId="AD" clId="Web-{C0FA7040-13E9-DCF4-A73C-D2CB9217582B}" dt="2021-03-11T01:34:29.782" v="145"/>
          <ac:spMkLst>
            <pc:docMk/>
            <pc:sldMk cId="2928921300" sldId="291"/>
            <ac:spMk id="9" creationId="{B4AAD3FD-83A5-4B89-9F8F-01B8870865BE}"/>
          </ac:spMkLst>
        </pc:spChg>
        <pc:spChg chg="add">
          <ac:chgData name="Marina Mª. Doutón Rajo" userId="S::176071@ppescolapiosmonforteo365.educamos.com::4f526ee2-cc1e-4923-b540-c658e6a5a686" providerId="AD" clId="Web-{C0FA7040-13E9-DCF4-A73C-D2CB9217582B}" dt="2021-03-11T01:34:29.782" v="145"/>
          <ac:spMkLst>
            <pc:docMk/>
            <pc:sldMk cId="2928921300" sldId="291"/>
            <ac:spMk id="11" creationId="{61752F1D-FC0F-4103-9584-630E643CCDA6}"/>
          </ac:spMkLst>
        </pc:spChg>
        <pc:spChg chg="add">
          <ac:chgData name="Marina Mª. Doutón Rajo" userId="S::176071@ppescolapiosmonforteo365.educamos.com::4f526ee2-cc1e-4923-b540-c658e6a5a686" providerId="AD" clId="Web-{C0FA7040-13E9-DCF4-A73C-D2CB9217582B}" dt="2021-03-11T01:34:29.782" v="145"/>
          <ac:spMkLst>
            <pc:docMk/>
            <pc:sldMk cId="2928921300" sldId="291"/>
            <ac:spMk id="13" creationId="{70151CB7-E7DE-4917-B831-01DF9CE01306}"/>
          </ac:spMkLst>
        </pc:spChg>
        <pc:spChg chg="add">
          <ac:chgData name="Marina Mª. Doutón Rajo" userId="S::176071@ppescolapiosmonforteo365.educamos.com::4f526ee2-cc1e-4923-b540-c658e6a5a686" providerId="AD" clId="Web-{C0FA7040-13E9-DCF4-A73C-D2CB9217582B}" dt="2021-03-11T01:34:29.782" v="145"/>
          <ac:spMkLst>
            <pc:docMk/>
            <pc:sldMk cId="2928921300" sldId="291"/>
            <ac:spMk id="15" creationId="{A92A1116-1C84-41DF-B803-1F7B0883EC82}"/>
          </ac:spMkLst>
        </pc:spChg>
        <pc:picChg chg="add mod">
          <ac:chgData name="Marina Mª. Doutón Rajo" userId="S::176071@ppescolapiosmonforteo365.educamos.com::4f526ee2-cc1e-4923-b540-c658e6a5a686" providerId="AD" clId="Web-{C0FA7040-13E9-DCF4-A73C-D2CB9217582B}" dt="2021-03-11T01:34:29.782" v="145"/>
          <ac:picMkLst>
            <pc:docMk/>
            <pc:sldMk cId="2928921300" sldId="291"/>
            <ac:picMk id="4" creationId="{6A3FB88C-57D3-408E-9CBE-0D6592D8B620}"/>
          </ac:picMkLst>
        </pc:picChg>
      </pc:sldChg>
      <pc:sldChg chg="addSp delSp modSp new mod setBg setClrOvrMap">
        <pc:chgData name="Marina Mª. Doutón Rajo" userId="S::176071@ppescolapiosmonforteo365.educamos.com::4f526ee2-cc1e-4923-b540-c658e6a5a686" providerId="AD" clId="Web-{C0FA7040-13E9-DCF4-A73C-D2CB9217582B}" dt="2021-03-11T01:34:16.485" v="143"/>
        <pc:sldMkLst>
          <pc:docMk/>
          <pc:sldMk cId="3798819797" sldId="292"/>
        </pc:sldMkLst>
        <pc:spChg chg="del">
          <ac:chgData name="Marina Mª. Doutón Rajo" userId="S::176071@ppescolapiosmonforteo365.educamos.com::4f526ee2-cc1e-4923-b540-c658e6a5a686" providerId="AD" clId="Web-{C0FA7040-13E9-DCF4-A73C-D2CB9217582B}" dt="2021-03-11T01:32:28.374" v="125"/>
          <ac:spMkLst>
            <pc:docMk/>
            <pc:sldMk cId="3798819797" sldId="292"/>
            <ac:spMk id="2" creationId="{A8FD38A9-9774-4A99-9288-1E570CCB8E89}"/>
          </ac:spMkLst>
        </pc:spChg>
        <pc:spChg chg="mod ord">
          <ac:chgData name="Marina Mª. Doutón Rajo" userId="S::176071@ppescolapiosmonforteo365.educamos.com::4f526ee2-cc1e-4923-b540-c658e6a5a686" providerId="AD" clId="Web-{C0FA7040-13E9-DCF4-A73C-D2CB9217582B}" dt="2021-03-11T01:34:16.485" v="143"/>
          <ac:spMkLst>
            <pc:docMk/>
            <pc:sldMk cId="3798819797" sldId="292"/>
            <ac:spMk id="3" creationId="{5D97DD00-F1E6-4FCD-AD64-227CB6495BF0}"/>
          </ac:spMkLst>
        </pc:spChg>
        <pc:spChg chg="add">
          <ac:chgData name="Marina Mª. Doutón Rajo" userId="S::176071@ppescolapiosmonforteo365.educamos.com::4f526ee2-cc1e-4923-b540-c658e6a5a686" providerId="AD" clId="Web-{C0FA7040-13E9-DCF4-A73C-D2CB9217582B}" dt="2021-03-11T01:34:16.485" v="143"/>
          <ac:spMkLst>
            <pc:docMk/>
            <pc:sldMk cId="3798819797" sldId="292"/>
            <ac:spMk id="9" creationId="{B4AAD3FD-83A5-4B89-9F8F-01B8870865BE}"/>
          </ac:spMkLst>
        </pc:spChg>
        <pc:spChg chg="add">
          <ac:chgData name="Marina Mª. Doutón Rajo" userId="S::176071@ppescolapiosmonforteo365.educamos.com::4f526ee2-cc1e-4923-b540-c658e6a5a686" providerId="AD" clId="Web-{C0FA7040-13E9-DCF4-A73C-D2CB9217582B}" dt="2021-03-11T01:34:16.485" v="143"/>
          <ac:spMkLst>
            <pc:docMk/>
            <pc:sldMk cId="3798819797" sldId="292"/>
            <ac:spMk id="11" creationId="{61752F1D-FC0F-4103-9584-630E643CCDA6}"/>
          </ac:spMkLst>
        </pc:spChg>
        <pc:spChg chg="add">
          <ac:chgData name="Marina Mª. Doutón Rajo" userId="S::176071@ppescolapiosmonforteo365.educamos.com::4f526ee2-cc1e-4923-b540-c658e6a5a686" providerId="AD" clId="Web-{C0FA7040-13E9-DCF4-A73C-D2CB9217582B}" dt="2021-03-11T01:34:16.485" v="143"/>
          <ac:spMkLst>
            <pc:docMk/>
            <pc:sldMk cId="3798819797" sldId="292"/>
            <ac:spMk id="13" creationId="{70151CB7-E7DE-4917-B831-01DF9CE01306}"/>
          </ac:spMkLst>
        </pc:spChg>
        <pc:spChg chg="add">
          <ac:chgData name="Marina Mª. Doutón Rajo" userId="S::176071@ppescolapiosmonforteo365.educamos.com::4f526ee2-cc1e-4923-b540-c658e6a5a686" providerId="AD" clId="Web-{C0FA7040-13E9-DCF4-A73C-D2CB9217582B}" dt="2021-03-11T01:34:16.485" v="143"/>
          <ac:spMkLst>
            <pc:docMk/>
            <pc:sldMk cId="3798819797" sldId="292"/>
            <ac:spMk id="15" creationId="{A92A1116-1C84-41DF-B803-1F7B0883EC82}"/>
          </ac:spMkLst>
        </pc:spChg>
        <pc:picChg chg="add mod">
          <ac:chgData name="Marina Mª. Doutón Rajo" userId="S::176071@ppescolapiosmonforteo365.educamos.com::4f526ee2-cc1e-4923-b540-c658e6a5a686" providerId="AD" clId="Web-{C0FA7040-13E9-DCF4-A73C-D2CB9217582B}" dt="2021-03-11T01:34:16.485" v="143"/>
          <ac:picMkLst>
            <pc:docMk/>
            <pc:sldMk cId="3798819797" sldId="292"/>
            <ac:picMk id="4" creationId="{8F90E63D-2BFB-4834-8CA8-CDF7B6119E7C}"/>
          </ac:picMkLst>
        </pc:picChg>
      </pc:sldChg>
    </pc:docChg>
  </pc:docChgLst>
  <pc:docChgLst>
    <pc:chgData name="Marina Mª. Doutón Rajo" userId="S::176071@ppescolapiosmonforteo365.educamos.com::4f526ee2-cc1e-4923-b540-c658e6a5a686" providerId="AD" clId="Web-{1D9FFBEB-E9A1-C36A-0E8F-8CD70033881A}"/>
    <pc:docChg chg="delSld">
      <pc:chgData name="Marina Mª. Doutón Rajo" userId="S::176071@ppescolapiosmonforteo365.educamos.com::4f526ee2-cc1e-4923-b540-c658e6a5a686" providerId="AD" clId="Web-{1D9FFBEB-E9A1-C36A-0E8F-8CD70033881A}" dt="2021-03-10T07:54:14.142" v="1"/>
      <pc:docMkLst>
        <pc:docMk/>
      </pc:docMkLst>
      <pc:sldChg chg="del">
        <pc:chgData name="Marina Mª. Doutón Rajo" userId="S::176071@ppescolapiosmonforteo365.educamos.com::4f526ee2-cc1e-4923-b540-c658e6a5a686" providerId="AD" clId="Web-{1D9FFBEB-E9A1-C36A-0E8F-8CD70033881A}" dt="2021-03-10T07:54:14.142" v="1"/>
        <pc:sldMkLst>
          <pc:docMk/>
          <pc:sldMk cId="98928100" sldId="286"/>
        </pc:sldMkLst>
      </pc:sldChg>
      <pc:sldChg chg="del">
        <pc:chgData name="Marina Mª. Doutón Rajo" userId="S::176071@ppescolapiosmonforteo365.educamos.com::4f526ee2-cc1e-4923-b540-c658e6a5a686" providerId="AD" clId="Web-{1D9FFBEB-E9A1-C36A-0E8F-8CD70033881A}" dt="2021-03-10T07:54:10.642" v="0"/>
        <pc:sldMkLst>
          <pc:docMk/>
          <pc:sldMk cId="1988721215" sldId="287"/>
        </pc:sldMkLst>
      </pc:sldChg>
    </pc:docChg>
  </pc:docChgLst>
  <pc:docChgLst>
    <pc:chgData name="Marina Mª. Doutón Rajo" userId="S::176071@ppescolapiosmonforteo365.educamos.com::4f526ee2-cc1e-4923-b540-c658e6a5a686" providerId="AD" clId="Web-{059B7B69-3FE9-D6F6-6AF6-1BBA78DC0E95}"/>
    <pc:docChg chg="addSld delSld modSld addMainMaster delMainMaster">
      <pc:chgData name="Marina Mª. Doutón Rajo" userId="S::176071@ppescolapiosmonforteo365.educamos.com::4f526ee2-cc1e-4923-b540-c658e6a5a686" providerId="AD" clId="Web-{059B7B69-3FE9-D6F6-6AF6-1BBA78DC0E95}" dt="2021-03-02T21:57:01.495" v="215" actId="1076"/>
      <pc:docMkLst>
        <pc:docMk/>
      </pc:docMkLst>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56"/>
        </pc:sldMkLst>
        <pc:spChg chg="mod ord">
          <ac:chgData name="Marina Mª. Doutón Rajo" userId="S::176071@ppescolapiosmonforteo365.educamos.com::4f526ee2-cc1e-4923-b540-c658e6a5a686" providerId="AD" clId="Web-{059B7B69-3FE9-D6F6-6AF6-1BBA78DC0E95}" dt="2021-03-02T21:53:38.318" v="183"/>
          <ac:spMkLst>
            <pc:docMk/>
            <pc:sldMk cId="0" sldId="256"/>
            <ac:spMk id="2"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56"/>
            <ac:spMk id="3" creationId="{00000000-0000-0000-0000-000000000000}"/>
          </ac:spMkLst>
        </pc:sp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57"/>
        </pc:sldMkLst>
        <pc:spChg chg="mod ord">
          <ac:chgData name="Marina Mª. Doutón Rajo" userId="S::176071@ppescolapiosmonforteo365.educamos.com::4f526ee2-cc1e-4923-b540-c658e6a5a686" providerId="AD" clId="Web-{059B7B69-3FE9-D6F6-6AF6-1BBA78DC0E95}" dt="2021-03-02T21:53:38.318" v="183"/>
          <ac:spMkLst>
            <pc:docMk/>
            <pc:sldMk cId="0" sldId="257"/>
            <ac:spMk id="2"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57"/>
            <ac:spMk id="3" creationId="{00000000-0000-0000-0000-000000000000}"/>
          </ac:spMkLst>
        </pc:sp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58"/>
        </pc:sldMkLst>
        <pc:spChg chg="mod ord">
          <ac:chgData name="Marina Mª. Doutón Rajo" userId="S::176071@ppescolapiosmonforteo365.educamos.com::4f526ee2-cc1e-4923-b540-c658e6a5a686" providerId="AD" clId="Web-{059B7B69-3FE9-D6F6-6AF6-1BBA78DC0E95}" dt="2021-03-02T21:53:38.318" v="183"/>
          <ac:spMkLst>
            <pc:docMk/>
            <pc:sldMk cId="0" sldId="258"/>
            <ac:spMk id="2" creationId="{00000000-0000-0000-0000-000000000000}"/>
          </ac:spMkLst>
        </pc:spChg>
        <pc:picChg chg="mod ord">
          <ac:chgData name="Marina Mª. Doutón Rajo" userId="S::176071@ppescolapiosmonforteo365.educamos.com::4f526ee2-cc1e-4923-b540-c658e6a5a686" providerId="AD" clId="Web-{059B7B69-3FE9-D6F6-6AF6-1BBA78DC0E95}" dt="2021-03-02T21:53:38.318" v="183"/>
          <ac:picMkLst>
            <pc:docMk/>
            <pc:sldMk cId="0" sldId="258"/>
            <ac:picMk id="7" creationId="{00000000-0000-0000-0000-000000000000}"/>
          </ac:picMkLst>
        </pc:picChg>
        <pc:picChg chg="mod ord">
          <ac:chgData name="Marina Mª. Doutón Rajo" userId="S::176071@ppescolapiosmonforteo365.educamos.com::4f526ee2-cc1e-4923-b540-c658e6a5a686" providerId="AD" clId="Web-{059B7B69-3FE9-D6F6-6AF6-1BBA78DC0E95}" dt="2021-03-02T21:53:38.318" v="183"/>
          <ac:picMkLst>
            <pc:docMk/>
            <pc:sldMk cId="0" sldId="258"/>
            <ac:picMk id="9" creationId="{00000000-0000-0000-0000-000000000000}"/>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59"/>
        </pc:sldMkLst>
        <pc:spChg chg="mod ord">
          <ac:chgData name="Marina Mª. Doutón Rajo" userId="S::176071@ppescolapiosmonforteo365.educamos.com::4f526ee2-cc1e-4923-b540-c658e6a5a686" providerId="AD" clId="Web-{059B7B69-3FE9-D6F6-6AF6-1BBA78DC0E95}" dt="2021-03-02T21:53:38.318" v="183"/>
          <ac:spMkLst>
            <pc:docMk/>
            <pc:sldMk cId="0" sldId="259"/>
            <ac:spMk id="2"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59"/>
            <ac:spMk id="4" creationId="{00000000-0000-0000-0000-000000000000}"/>
          </ac:spMkLst>
        </pc:spChg>
        <pc:picChg chg="mod ord">
          <ac:chgData name="Marina Mª. Doutón Rajo" userId="S::176071@ppescolapiosmonforteo365.educamos.com::4f526ee2-cc1e-4923-b540-c658e6a5a686" providerId="AD" clId="Web-{059B7B69-3FE9-D6F6-6AF6-1BBA78DC0E95}" dt="2021-03-02T21:53:38.318" v="183"/>
          <ac:picMkLst>
            <pc:docMk/>
            <pc:sldMk cId="0" sldId="259"/>
            <ac:picMk id="5" creationId="{00000000-0000-0000-0000-000000000000}"/>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60"/>
        </pc:sldMkLst>
        <pc:spChg chg="mod ord">
          <ac:chgData name="Marina Mª. Doutón Rajo" userId="S::176071@ppescolapiosmonforteo365.educamos.com::4f526ee2-cc1e-4923-b540-c658e6a5a686" providerId="AD" clId="Web-{059B7B69-3FE9-D6F6-6AF6-1BBA78DC0E95}" dt="2021-03-02T21:53:38.318" v="183"/>
          <ac:spMkLst>
            <pc:docMk/>
            <pc:sldMk cId="0" sldId="260"/>
            <ac:spMk id="2"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60"/>
            <ac:spMk id="3" creationId="{00000000-0000-0000-0000-000000000000}"/>
          </ac:spMkLst>
        </pc:spChg>
        <pc:picChg chg="mod ord">
          <ac:chgData name="Marina Mª. Doutón Rajo" userId="S::176071@ppescolapiosmonforteo365.educamos.com::4f526ee2-cc1e-4923-b540-c658e6a5a686" providerId="AD" clId="Web-{059B7B69-3FE9-D6F6-6AF6-1BBA78DC0E95}" dt="2021-03-02T21:53:38.318" v="183"/>
          <ac:picMkLst>
            <pc:docMk/>
            <pc:sldMk cId="0" sldId="260"/>
            <ac:picMk id="7" creationId="{00000000-0000-0000-0000-000000000000}"/>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61"/>
        </pc:sldMkLst>
        <pc:spChg chg="mod ord">
          <ac:chgData name="Marina Mª. Doutón Rajo" userId="S::176071@ppescolapiosmonforteo365.educamos.com::4f526ee2-cc1e-4923-b540-c658e6a5a686" providerId="AD" clId="Web-{059B7B69-3FE9-D6F6-6AF6-1BBA78DC0E95}" dt="2021-03-02T21:53:38.318" v="183"/>
          <ac:spMkLst>
            <pc:docMk/>
            <pc:sldMk cId="0" sldId="261"/>
            <ac:spMk id="2"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61"/>
            <ac:spMk id="3" creationId="{00000000-0000-0000-0000-000000000000}"/>
          </ac:spMkLst>
        </pc:sp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62"/>
        </pc:sldMkLst>
        <pc:spChg chg="mod ord">
          <ac:chgData name="Marina Mª. Doutón Rajo" userId="S::176071@ppescolapiosmonforteo365.educamos.com::4f526ee2-cc1e-4923-b540-c658e6a5a686" providerId="AD" clId="Web-{059B7B69-3FE9-D6F6-6AF6-1BBA78DC0E95}" dt="2021-03-02T21:53:38.318" v="183"/>
          <ac:spMkLst>
            <pc:docMk/>
            <pc:sldMk cId="0" sldId="262"/>
            <ac:spMk id="2"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62"/>
            <ac:spMk id="3" creationId="{00000000-0000-0000-0000-000000000000}"/>
          </ac:spMkLst>
        </pc:spChg>
        <pc:picChg chg="mod ord">
          <ac:chgData name="Marina Mª. Doutón Rajo" userId="S::176071@ppescolapiosmonforteo365.educamos.com::4f526ee2-cc1e-4923-b540-c658e6a5a686" providerId="AD" clId="Web-{059B7B69-3FE9-D6F6-6AF6-1BBA78DC0E95}" dt="2021-03-02T21:53:38.318" v="183"/>
          <ac:picMkLst>
            <pc:docMk/>
            <pc:sldMk cId="0" sldId="262"/>
            <ac:picMk id="5" creationId="{00000000-0000-0000-0000-000000000000}"/>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63"/>
        </pc:sldMkLst>
        <pc:spChg chg="mod ord">
          <ac:chgData name="Marina Mª. Doutón Rajo" userId="S::176071@ppescolapiosmonforteo365.educamos.com::4f526ee2-cc1e-4923-b540-c658e6a5a686" providerId="AD" clId="Web-{059B7B69-3FE9-D6F6-6AF6-1BBA78DC0E95}" dt="2021-03-02T21:53:38.318" v="183"/>
          <ac:spMkLst>
            <pc:docMk/>
            <pc:sldMk cId="0" sldId="263"/>
            <ac:spMk id="2"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63"/>
            <ac:spMk id="3" creationId="{00000000-0000-0000-0000-000000000000}"/>
          </ac:spMkLst>
        </pc:spChg>
        <pc:picChg chg="mod ord">
          <ac:chgData name="Marina Mª. Doutón Rajo" userId="S::176071@ppescolapiosmonforteo365.educamos.com::4f526ee2-cc1e-4923-b540-c658e6a5a686" providerId="AD" clId="Web-{059B7B69-3FE9-D6F6-6AF6-1BBA78DC0E95}" dt="2021-03-02T21:53:38.318" v="183"/>
          <ac:picMkLst>
            <pc:docMk/>
            <pc:sldMk cId="0" sldId="263"/>
            <ac:picMk id="5" creationId="{00000000-0000-0000-0000-000000000000}"/>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64"/>
        </pc:sldMkLst>
        <pc:spChg chg="mod ord">
          <ac:chgData name="Marina Mª. Doutón Rajo" userId="S::176071@ppescolapiosmonforteo365.educamos.com::4f526ee2-cc1e-4923-b540-c658e6a5a686" providerId="AD" clId="Web-{059B7B69-3FE9-D6F6-6AF6-1BBA78DC0E95}" dt="2021-03-02T21:53:38.318" v="183"/>
          <ac:spMkLst>
            <pc:docMk/>
            <pc:sldMk cId="0" sldId="264"/>
            <ac:spMk id="2"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64"/>
            <ac:spMk id="3" creationId="{00000000-0000-0000-0000-000000000000}"/>
          </ac:spMkLst>
        </pc:spChg>
        <pc:picChg chg="mod ord">
          <ac:chgData name="Marina Mª. Doutón Rajo" userId="S::176071@ppescolapiosmonforteo365.educamos.com::4f526ee2-cc1e-4923-b540-c658e6a5a686" providerId="AD" clId="Web-{059B7B69-3FE9-D6F6-6AF6-1BBA78DC0E95}" dt="2021-03-02T21:53:38.318" v="183"/>
          <ac:picMkLst>
            <pc:docMk/>
            <pc:sldMk cId="0" sldId="264"/>
            <ac:picMk id="5" creationId="{00000000-0000-0000-0000-000000000000}"/>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65"/>
        </pc:sldMkLst>
        <pc:spChg chg="mod ord">
          <ac:chgData name="Marina Mª. Doutón Rajo" userId="S::176071@ppescolapiosmonforteo365.educamos.com::4f526ee2-cc1e-4923-b540-c658e6a5a686" providerId="AD" clId="Web-{059B7B69-3FE9-D6F6-6AF6-1BBA78DC0E95}" dt="2021-03-02T21:53:38.318" v="183"/>
          <ac:spMkLst>
            <pc:docMk/>
            <pc:sldMk cId="0" sldId="265"/>
            <ac:spMk id="2"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65"/>
            <ac:spMk id="3" creationId="{00000000-0000-0000-0000-000000000000}"/>
          </ac:spMkLst>
        </pc:sp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0" sldId="266"/>
        </pc:sldMkLst>
        <pc:spChg chg="mod ord">
          <ac:chgData name="Marina Mª. Doutón Rajo" userId="S::176071@ppescolapiosmonforteo365.educamos.com::4f526ee2-cc1e-4923-b540-c658e6a5a686" providerId="AD" clId="Web-{059B7B69-3FE9-D6F6-6AF6-1BBA78DC0E95}" dt="2021-03-02T21:53:38.318" v="183"/>
          <ac:spMkLst>
            <pc:docMk/>
            <pc:sldMk cId="0" sldId="266"/>
            <ac:spMk id="8" creationId="{00000000-0000-0000-0000-000000000000}"/>
          </ac:spMkLst>
        </pc:spChg>
        <pc:spChg chg="mod ord">
          <ac:chgData name="Marina Mª. Doutón Rajo" userId="S::176071@ppescolapiosmonforteo365.educamos.com::4f526ee2-cc1e-4923-b540-c658e6a5a686" providerId="AD" clId="Web-{059B7B69-3FE9-D6F6-6AF6-1BBA78DC0E95}" dt="2021-03-02T21:53:38.318" v="183"/>
          <ac:spMkLst>
            <pc:docMk/>
            <pc:sldMk cId="0" sldId="266"/>
            <ac:spMk id="10" creationId="{00000000-0000-0000-0000-000000000000}"/>
          </ac:spMkLst>
        </pc:spChg>
        <pc:picChg chg="mod ord">
          <ac:chgData name="Marina Mª. Doutón Rajo" userId="S::176071@ppescolapiosmonforteo365.educamos.com::4f526ee2-cc1e-4923-b540-c658e6a5a686" providerId="AD" clId="Web-{059B7B69-3FE9-D6F6-6AF6-1BBA78DC0E95}" dt="2021-03-02T21:53:38.318" v="183"/>
          <ac:picMkLst>
            <pc:docMk/>
            <pc:sldMk cId="0" sldId="266"/>
            <ac:picMk id="12" creationId="{00000000-0000-0000-0000-000000000000}"/>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1763177284" sldId="267"/>
        </pc:sldMkLst>
        <pc:spChg chg="mod ord">
          <ac:chgData name="Marina Mª. Doutón Rajo" userId="S::176071@ppescolapiosmonforteo365.educamos.com::4f526ee2-cc1e-4923-b540-c658e6a5a686" providerId="AD" clId="Web-{059B7B69-3FE9-D6F6-6AF6-1BBA78DC0E95}" dt="2021-03-02T21:53:38.318" v="183"/>
          <ac:spMkLst>
            <pc:docMk/>
            <pc:sldMk cId="1763177284" sldId="267"/>
            <ac:spMk id="2" creationId="{BC7D1FF0-D21F-424A-8453-1FA36FE076A0}"/>
          </ac:spMkLst>
        </pc:sp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2237608475" sldId="268"/>
        </pc:sldMkLst>
        <pc:spChg chg="mod ord">
          <ac:chgData name="Marina Mª. Doutón Rajo" userId="S::176071@ppescolapiosmonforteo365.educamos.com::4f526ee2-cc1e-4923-b540-c658e6a5a686" providerId="AD" clId="Web-{059B7B69-3FE9-D6F6-6AF6-1BBA78DC0E95}" dt="2021-03-02T21:53:38.318" v="183"/>
          <ac:spMkLst>
            <pc:docMk/>
            <pc:sldMk cId="2237608475" sldId="268"/>
            <ac:spMk id="2" creationId="{C9CD0B7D-7347-4703-A2D3-C1BF223FB8FA}"/>
          </ac:spMkLst>
        </pc:spChg>
        <pc:spChg chg="mod ord">
          <ac:chgData name="Marina Mª. Doutón Rajo" userId="S::176071@ppescolapiosmonforteo365.educamos.com::4f526ee2-cc1e-4923-b540-c658e6a5a686" providerId="AD" clId="Web-{059B7B69-3FE9-D6F6-6AF6-1BBA78DC0E95}" dt="2021-03-02T21:53:38.318" v="183"/>
          <ac:spMkLst>
            <pc:docMk/>
            <pc:sldMk cId="2237608475" sldId="268"/>
            <ac:spMk id="3" creationId="{8845F764-44C2-40CC-B15E-476D4CB4BBCB}"/>
          </ac:spMkLst>
        </pc:spChg>
        <pc:picChg chg="mod ord">
          <ac:chgData name="Marina Mª. Doutón Rajo" userId="S::176071@ppescolapiosmonforteo365.educamos.com::4f526ee2-cc1e-4923-b540-c658e6a5a686" providerId="AD" clId="Web-{059B7B69-3FE9-D6F6-6AF6-1BBA78DC0E95}" dt="2021-03-02T21:53:38.318" v="183"/>
          <ac:picMkLst>
            <pc:docMk/>
            <pc:sldMk cId="2237608475" sldId="268"/>
            <ac:picMk id="5" creationId="{1E8F100E-34EC-473F-ACDE-5026B6A1B2BB}"/>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3444481951" sldId="269"/>
        </pc:sldMkLst>
        <pc:spChg chg="mod ord">
          <ac:chgData name="Marina Mª. Doutón Rajo" userId="S::176071@ppescolapiosmonforteo365.educamos.com::4f526ee2-cc1e-4923-b540-c658e6a5a686" providerId="AD" clId="Web-{059B7B69-3FE9-D6F6-6AF6-1BBA78DC0E95}" dt="2021-03-02T21:53:38.318" v="183"/>
          <ac:spMkLst>
            <pc:docMk/>
            <pc:sldMk cId="3444481951" sldId="269"/>
            <ac:spMk id="2" creationId="{AABDD162-F78D-41DA-A657-571951CC28D2}"/>
          </ac:spMkLst>
        </pc:spChg>
        <pc:spChg chg="mod ord">
          <ac:chgData name="Marina Mª. Doutón Rajo" userId="S::176071@ppescolapiosmonforteo365.educamos.com::4f526ee2-cc1e-4923-b540-c658e6a5a686" providerId="AD" clId="Web-{059B7B69-3FE9-D6F6-6AF6-1BBA78DC0E95}" dt="2021-03-02T21:53:38.318" v="183"/>
          <ac:spMkLst>
            <pc:docMk/>
            <pc:sldMk cId="3444481951" sldId="269"/>
            <ac:spMk id="3" creationId="{05033822-E850-4D84-93BC-D95F34C80708}"/>
          </ac:spMkLst>
        </pc:spChg>
        <pc:picChg chg="mod ord">
          <ac:chgData name="Marina Mª. Doutón Rajo" userId="S::176071@ppescolapiosmonforteo365.educamos.com::4f526ee2-cc1e-4923-b540-c658e6a5a686" providerId="AD" clId="Web-{059B7B69-3FE9-D6F6-6AF6-1BBA78DC0E95}" dt="2021-03-02T21:53:38.318" v="183"/>
          <ac:picMkLst>
            <pc:docMk/>
            <pc:sldMk cId="3444481951" sldId="269"/>
            <ac:picMk id="5" creationId="{BED1D69A-65D3-4A17-A7F9-9DCDD285EA5C}"/>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1137588828" sldId="270"/>
        </pc:sldMkLst>
        <pc:spChg chg="mod ord">
          <ac:chgData name="Marina Mª. Doutón Rajo" userId="S::176071@ppescolapiosmonforteo365.educamos.com::4f526ee2-cc1e-4923-b540-c658e6a5a686" providerId="AD" clId="Web-{059B7B69-3FE9-D6F6-6AF6-1BBA78DC0E95}" dt="2021-03-02T21:53:38.318" v="183"/>
          <ac:spMkLst>
            <pc:docMk/>
            <pc:sldMk cId="1137588828" sldId="270"/>
            <ac:spMk id="2" creationId="{D412AD91-249F-48A5-ACFE-EB60A3600C7B}"/>
          </ac:spMkLst>
        </pc:spChg>
        <pc:spChg chg="mod ord">
          <ac:chgData name="Marina Mª. Doutón Rajo" userId="S::176071@ppescolapiosmonforteo365.educamos.com::4f526ee2-cc1e-4923-b540-c658e6a5a686" providerId="AD" clId="Web-{059B7B69-3FE9-D6F6-6AF6-1BBA78DC0E95}" dt="2021-03-02T21:53:38.318" v="183"/>
          <ac:spMkLst>
            <pc:docMk/>
            <pc:sldMk cId="1137588828" sldId="270"/>
            <ac:spMk id="3" creationId="{0ED6B154-8E41-4140-889D-A40E742FDBE4}"/>
          </ac:spMkLst>
        </pc:spChg>
        <pc:picChg chg="mod ord">
          <ac:chgData name="Marina Mª. Doutón Rajo" userId="S::176071@ppescolapiosmonforteo365.educamos.com::4f526ee2-cc1e-4923-b540-c658e6a5a686" providerId="AD" clId="Web-{059B7B69-3FE9-D6F6-6AF6-1BBA78DC0E95}" dt="2021-03-02T21:53:38.318" v="183"/>
          <ac:picMkLst>
            <pc:docMk/>
            <pc:sldMk cId="1137588828" sldId="270"/>
            <ac:picMk id="5" creationId="{E7D755F0-FA6B-4622-8B0F-B69383DC93E0}"/>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4280961240" sldId="271"/>
        </pc:sldMkLst>
        <pc:spChg chg="mod ord">
          <ac:chgData name="Marina Mª. Doutón Rajo" userId="S::176071@ppescolapiosmonforteo365.educamos.com::4f526ee2-cc1e-4923-b540-c658e6a5a686" providerId="AD" clId="Web-{059B7B69-3FE9-D6F6-6AF6-1BBA78DC0E95}" dt="2021-03-02T21:53:38.318" v="183"/>
          <ac:spMkLst>
            <pc:docMk/>
            <pc:sldMk cId="4280961240" sldId="271"/>
            <ac:spMk id="2" creationId="{A19F558F-663F-40A6-A4B4-067D2BFBB1B6}"/>
          </ac:spMkLst>
        </pc:spChg>
        <pc:spChg chg="mod ord">
          <ac:chgData name="Marina Mª. Doutón Rajo" userId="S::176071@ppescolapiosmonforteo365.educamos.com::4f526ee2-cc1e-4923-b540-c658e6a5a686" providerId="AD" clId="Web-{059B7B69-3FE9-D6F6-6AF6-1BBA78DC0E95}" dt="2021-03-02T21:53:38.318" v="183"/>
          <ac:spMkLst>
            <pc:docMk/>
            <pc:sldMk cId="4280961240" sldId="271"/>
            <ac:spMk id="3" creationId="{1E4E3DC4-7721-4967-809E-1395B5473DC3}"/>
          </ac:spMkLst>
        </pc:sp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1916816466" sldId="275"/>
        </pc:sldMkLst>
        <pc:spChg chg="mod ord">
          <ac:chgData name="Marina Mª. Doutón Rajo" userId="S::176071@ppescolapiosmonforteo365.educamos.com::4f526ee2-cc1e-4923-b540-c658e6a5a686" providerId="AD" clId="Web-{059B7B69-3FE9-D6F6-6AF6-1BBA78DC0E95}" dt="2021-03-02T21:53:38.318" v="183"/>
          <ac:spMkLst>
            <pc:docMk/>
            <pc:sldMk cId="1916816466" sldId="275"/>
            <ac:spMk id="2" creationId="{120C57F5-7D58-4C56-8EB1-89E1FF8D3485}"/>
          </ac:spMkLst>
        </pc:spChg>
        <pc:spChg chg="mod ord">
          <ac:chgData name="Marina Mª. Doutón Rajo" userId="S::176071@ppescolapiosmonforteo365.educamos.com::4f526ee2-cc1e-4923-b540-c658e6a5a686" providerId="AD" clId="Web-{059B7B69-3FE9-D6F6-6AF6-1BBA78DC0E95}" dt="2021-03-02T21:53:38.318" v="183"/>
          <ac:spMkLst>
            <pc:docMk/>
            <pc:sldMk cId="1916816466" sldId="275"/>
            <ac:spMk id="3" creationId="{7113EB64-DC14-418B-8626-560D9F95D62D}"/>
          </ac:spMkLst>
        </pc:spChg>
        <pc:picChg chg="mod ord">
          <ac:chgData name="Marina Mª. Doutón Rajo" userId="S::176071@ppescolapiosmonforteo365.educamos.com::4f526ee2-cc1e-4923-b540-c658e6a5a686" providerId="AD" clId="Web-{059B7B69-3FE9-D6F6-6AF6-1BBA78DC0E95}" dt="2021-03-02T21:53:38.318" v="183"/>
          <ac:picMkLst>
            <pc:docMk/>
            <pc:sldMk cId="1916816466" sldId="275"/>
            <ac:picMk id="5" creationId="{1E8DECBB-708C-48EB-984D-956293603F20}"/>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2155207462" sldId="276"/>
        </pc:sldMkLst>
        <pc:spChg chg="mod ord">
          <ac:chgData name="Marina Mª. Doutón Rajo" userId="S::176071@ppescolapiosmonforteo365.educamos.com::4f526ee2-cc1e-4923-b540-c658e6a5a686" providerId="AD" clId="Web-{059B7B69-3FE9-D6F6-6AF6-1BBA78DC0E95}" dt="2021-03-02T21:53:38.318" v="183"/>
          <ac:spMkLst>
            <pc:docMk/>
            <pc:sldMk cId="2155207462" sldId="276"/>
            <ac:spMk id="2" creationId="{33399414-4FC8-4225-8088-6F97A430532C}"/>
          </ac:spMkLst>
        </pc:spChg>
        <pc:spChg chg="mod ord">
          <ac:chgData name="Marina Mª. Doutón Rajo" userId="S::176071@ppescolapiosmonforteo365.educamos.com::4f526ee2-cc1e-4923-b540-c658e6a5a686" providerId="AD" clId="Web-{059B7B69-3FE9-D6F6-6AF6-1BBA78DC0E95}" dt="2021-03-02T21:53:38.318" v="183"/>
          <ac:spMkLst>
            <pc:docMk/>
            <pc:sldMk cId="2155207462" sldId="276"/>
            <ac:spMk id="3" creationId="{7B8FFFAD-313A-47A6-BBA5-A7CCFAC62EFC}"/>
          </ac:spMkLst>
        </pc:spChg>
        <pc:picChg chg="mod ord">
          <ac:chgData name="Marina Mª. Doutón Rajo" userId="S::176071@ppescolapiosmonforteo365.educamos.com::4f526ee2-cc1e-4923-b540-c658e6a5a686" providerId="AD" clId="Web-{059B7B69-3FE9-D6F6-6AF6-1BBA78DC0E95}" dt="2021-03-02T21:53:38.318" v="183"/>
          <ac:picMkLst>
            <pc:docMk/>
            <pc:sldMk cId="2155207462" sldId="276"/>
            <ac:picMk id="5" creationId="{811AAF9F-80B4-4131-B067-D7B1F4ADC3DD}"/>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2269757651" sldId="277"/>
        </pc:sldMkLst>
        <pc:spChg chg="mod ord">
          <ac:chgData name="Marina Mª. Doutón Rajo" userId="S::176071@ppescolapiosmonforteo365.educamos.com::4f526ee2-cc1e-4923-b540-c658e6a5a686" providerId="AD" clId="Web-{059B7B69-3FE9-D6F6-6AF6-1BBA78DC0E95}" dt="2021-03-02T21:53:38.318" v="183"/>
          <ac:spMkLst>
            <pc:docMk/>
            <pc:sldMk cId="2269757651" sldId="277"/>
            <ac:spMk id="2" creationId="{C52A94A7-1E3B-4B02-B403-F53A420B1762}"/>
          </ac:spMkLst>
        </pc:spChg>
        <pc:spChg chg="mod ord">
          <ac:chgData name="Marina Mª. Doutón Rajo" userId="S::176071@ppescolapiosmonforteo365.educamos.com::4f526ee2-cc1e-4923-b540-c658e6a5a686" providerId="AD" clId="Web-{059B7B69-3FE9-D6F6-6AF6-1BBA78DC0E95}" dt="2021-03-02T21:53:38.318" v="183"/>
          <ac:spMkLst>
            <pc:docMk/>
            <pc:sldMk cId="2269757651" sldId="277"/>
            <ac:spMk id="3" creationId="{4341B845-B1E8-440A-AA15-E20B3C2860F9}"/>
          </ac:spMkLst>
        </pc:sp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1005272949" sldId="278"/>
        </pc:sldMkLst>
        <pc:spChg chg="mod ord">
          <ac:chgData name="Marina Mª. Doutón Rajo" userId="S::176071@ppescolapiosmonforteo365.educamos.com::4f526ee2-cc1e-4923-b540-c658e6a5a686" providerId="AD" clId="Web-{059B7B69-3FE9-D6F6-6AF6-1BBA78DC0E95}" dt="2021-03-02T21:53:38.318" v="183"/>
          <ac:spMkLst>
            <pc:docMk/>
            <pc:sldMk cId="1005272949" sldId="278"/>
            <ac:spMk id="2" creationId="{4FFB3535-1D4C-408B-9B67-61D67F0E8063}"/>
          </ac:spMkLst>
        </pc:spChg>
        <pc:picChg chg="mod ord">
          <ac:chgData name="Marina Mª. Doutón Rajo" userId="S::176071@ppescolapiosmonforteo365.educamos.com::4f526ee2-cc1e-4923-b540-c658e6a5a686" providerId="AD" clId="Web-{059B7B69-3FE9-D6F6-6AF6-1BBA78DC0E95}" dt="2021-03-02T21:53:38.318" v="183"/>
          <ac:picMkLst>
            <pc:docMk/>
            <pc:sldMk cId="1005272949" sldId="278"/>
            <ac:picMk id="4" creationId="{EDDDB623-AD81-437B-A673-EF3E4222E541}"/>
          </ac:picMkLst>
        </pc:picChg>
      </pc:sldChg>
      <pc:sldChg chg="modSp mod modClrScheme chgLayout">
        <pc:chgData name="Marina Mª. Doutón Rajo" userId="S::176071@ppescolapiosmonforteo365.educamos.com::4f526ee2-cc1e-4923-b540-c658e6a5a686" providerId="AD" clId="Web-{059B7B69-3FE9-D6F6-6AF6-1BBA78DC0E95}" dt="2021-03-02T21:53:38.318" v="183"/>
        <pc:sldMkLst>
          <pc:docMk/>
          <pc:sldMk cId="4285237538" sldId="279"/>
        </pc:sldMkLst>
        <pc:spChg chg="mod ord">
          <ac:chgData name="Marina Mª. Doutón Rajo" userId="S::176071@ppescolapiosmonforteo365.educamos.com::4f526ee2-cc1e-4923-b540-c658e6a5a686" providerId="AD" clId="Web-{059B7B69-3FE9-D6F6-6AF6-1BBA78DC0E95}" dt="2021-03-02T21:53:38.318" v="183"/>
          <ac:spMkLst>
            <pc:docMk/>
            <pc:sldMk cId="4285237538" sldId="279"/>
            <ac:spMk id="2" creationId="{A852A451-C69E-4B0D-9FCD-ADD3EB054D11}"/>
          </ac:spMkLst>
        </pc:spChg>
        <pc:spChg chg="mod ord">
          <ac:chgData name="Marina Mª. Doutón Rajo" userId="S::176071@ppescolapiosmonforteo365.educamos.com::4f526ee2-cc1e-4923-b540-c658e6a5a686" providerId="AD" clId="Web-{059B7B69-3FE9-D6F6-6AF6-1BBA78DC0E95}" dt="2021-03-02T21:53:38.318" v="183"/>
          <ac:spMkLst>
            <pc:docMk/>
            <pc:sldMk cId="4285237538" sldId="279"/>
            <ac:spMk id="3" creationId="{096ABFDC-20B2-4B1C-875E-442F74502F1A}"/>
          </ac:spMkLst>
        </pc:spChg>
      </pc:sldChg>
      <pc:sldChg chg="modSp mod modClrScheme chgLayout">
        <pc:chgData name="Marina Mª. Doutón Rajo" userId="S::176071@ppescolapiosmonforteo365.educamos.com::4f526ee2-cc1e-4923-b540-c658e6a5a686" providerId="AD" clId="Web-{059B7B69-3FE9-D6F6-6AF6-1BBA78DC0E95}" dt="2021-03-02T21:57:01.495" v="215" actId="1076"/>
        <pc:sldMkLst>
          <pc:docMk/>
          <pc:sldMk cId="2265063726" sldId="280"/>
        </pc:sldMkLst>
        <pc:spChg chg="mod ord">
          <ac:chgData name="Marina Mª. Doutón Rajo" userId="S::176071@ppescolapiosmonforteo365.educamos.com::4f526ee2-cc1e-4923-b540-c658e6a5a686" providerId="AD" clId="Web-{059B7B69-3FE9-D6F6-6AF6-1BBA78DC0E95}" dt="2021-03-02T21:53:38.318" v="183"/>
          <ac:spMkLst>
            <pc:docMk/>
            <pc:sldMk cId="2265063726" sldId="280"/>
            <ac:spMk id="2" creationId="{3782AC10-CC4F-4F42-B08A-CEA46613B980}"/>
          </ac:spMkLst>
        </pc:spChg>
        <pc:picChg chg="mod ord">
          <ac:chgData name="Marina Mª. Doutón Rajo" userId="S::176071@ppescolapiosmonforteo365.educamos.com::4f526ee2-cc1e-4923-b540-c658e6a5a686" providerId="AD" clId="Web-{059B7B69-3FE9-D6F6-6AF6-1BBA78DC0E95}" dt="2021-03-02T21:56:57.573" v="214" actId="1076"/>
          <ac:picMkLst>
            <pc:docMk/>
            <pc:sldMk cId="2265063726" sldId="280"/>
            <ac:picMk id="11" creationId="{553CEC4D-E117-462D-B1B7-83F57CFC6974}"/>
          </ac:picMkLst>
        </pc:picChg>
        <pc:picChg chg="mod ord">
          <ac:chgData name="Marina Mª. Doutón Rajo" userId="S::176071@ppescolapiosmonforteo365.educamos.com::4f526ee2-cc1e-4923-b540-c658e6a5a686" providerId="AD" clId="Web-{059B7B69-3FE9-D6F6-6AF6-1BBA78DC0E95}" dt="2021-03-02T21:57:01.495" v="215" actId="1076"/>
          <ac:picMkLst>
            <pc:docMk/>
            <pc:sldMk cId="2265063726" sldId="280"/>
            <ac:picMk id="12" creationId="{74F19CEB-DE07-4354-9DA8-9B46E5345F6B}"/>
          </ac:picMkLst>
        </pc:picChg>
      </pc:sldChg>
      <pc:sldChg chg="modSp mod modClrScheme chgLayout">
        <pc:chgData name="Marina Mª. Doutón Rajo" userId="S::176071@ppescolapiosmonforteo365.educamos.com::4f526ee2-cc1e-4923-b540-c658e6a5a686" providerId="AD" clId="Web-{059B7B69-3FE9-D6F6-6AF6-1BBA78DC0E95}" dt="2021-03-02T21:56:46.214" v="213" actId="1076"/>
        <pc:sldMkLst>
          <pc:docMk/>
          <pc:sldMk cId="594334049" sldId="281"/>
        </pc:sldMkLst>
        <pc:spChg chg="mod ord">
          <ac:chgData name="Marina Mª. Doutón Rajo" userId="S::176071@ppescolapiosmonforteo365.educamos.com::4f526ee2-cc1e-4923-b540-c658e6a5a686" providerId="AD" clId="Web-{059B7B69-3FE9-D6F6-6AF6-1BBA78DC0E95}" dt="2021-03-02T21:53:38.318" v="183"/>
          <ac:spMkLst>
            <pc:docMk/>
            <pc:sldMk cId="594334049" sldId="281"/>
            <ac:spMk id="2" creationId="{6CBCF404-F9C5-4654-A4BC-FC2559A5EA03}"/>
          </ac:spMkLst>
        </pc:spChg>
        <pc:picChg chg="mod ord">
          <ac:chgData name="Marina Mª. Doutón Rajo" userId="S::176071@ppescolapiosmonforteo365.educamos.com::4f526ee2-cc1e-4923-b540-c658e6a5a686" providerId="AD" clId="Web-{059B7B69-3FE9-D6F6-6AF6-1BBA78DC0E95}" dt="2021-03-02T21:56:46.214" v="213" actId="1076"/>
          <ac:picMkLst>
            <pc:docMk/>
            <pc:sldMk cId="594334049" sldId="281"/>
            <ac:picMk id="10" creationId="{EF91288B-63C4-44D7-85B0-CF189968F6F8}"/>
          </ac:picMkLst>
        </pc:picChg>
      </pc:sldChg>
      <pc:sldChg chg="modSp mod modClrScheme chgLayout">
        <pc:chgData name="Marina Mª. Doutón Rajo" userId="S::176071@ppescolapiosmonforteo365.educamos.com::4f526ee2-cc1e-4923-b540-c658e6a5a686" providerId="AD" clId="Web-{059B7B69-3FE9-D6F6-6AF6-1BBA78DC0E95}" dt="2021-03-02T21:54:06.787" v="187" actId="14100"/>
        <pc:sldMkLst>
          <pc:docMk/>
          <pc:sldMk cId="1927485774" sldId="282"/>
        </pc:sldMkLst>
        <pc:spChg chg="mod ord">
          <ac:chgData name="Marina Mª. Doutón Rajo" userId="S::176071@ppescolapiosmonforteo365.educamos.com::4f526ee2-cc1e-4923-b540-c658e6a5a686" providerId="AD" clId="Web-{059B7B69-3FE9-D6F6-6AF6-1BBA78DC0E95}" dt="2021-03-02T21:53:38.318" v="183"/>
          <ac:spMkLst>
            <pc:docMk/>
            <pc:sldMk cId="1927485774" sldId="282"/>
            <ac:spMk id="2" creationId="{929853E3-BA10-4380-9A0E-D2AD3E77A2F5}"/>
          </ac:spMkLst>
        </pc:spChg>
        <pc:spChg chg="mod ord">
          <ac:chgData name="Marina Mª. Doutón Rajo" userId="S::176071@ppescolapiosmonforteo365.educamos.com::4f526ee2-cc1e-4923-b540-c658e6a5a686" providerId="AD" clId="Web-{059B7B69-3FE9-D6F6-6AF6-1BBA78DC0E95}" dt="2021-03-02T21:53:38.318" v="183"/>
          <ac:spMkLst>
            <pc:docMk/>
            <pc:sldMk cId="1927485774" sldId="282"/>
            <ac:spMk id="3" creationId="{1C6A7532-1FA3-47DF-A2DF-A24BEF86CD6E}"/>
          </ac:spMkLst>
        </pc:spChg>
        <pc:spChg chg="mod ord">
          <ac:chgData name="Marina Mª. Doutón Rajo" userId="S::176071@ppescolapiosmonforteo365.educamos.com::4f526ee2-cc1e-4923-b540-c658e6a5a686" providerId="AD" clId="Web-{059B7B69-3FE9-D6F6-6AF6-1BBA78DC0E95}" dt="2021-03-02T21:53:38.318" v="183"/>
          <ac:spMkLst>
            <pc:docMk/>
            <pc:sldMk cId="1927485774" sldId="282"/>
            <ac:spMk id="4" creationId="{9B45291F-C82B-47FF-978C-445D5931BF90}"/>
          </ac:spMkLst>
        </pc:spChg>
        <pc:picChg chg="mod ord">
          <ac:chgData name="Marina Mª. Doutón Rajo" userId="S::176071@ppescolapiosmonforteo365.educamos.com::4f526ee2-cc1e-4923-b540-c658e6a5a686" providerId="AD" clId="Web-{059B7B69-3FE9-D6F6-6AF6-1BBA78DC0E95}" dt="2021-03-02T21:54:06.787" v="187" actId="14100"/>
          <ac:picMkLst>
            <pc:docMk/>
            <pc:sldMk cId="1927485774" sldId="282"/>
            <ac:picMk id="13" creationId="{CDF40300-9A50-4BC4-B285-1D022AF54281}"/>
          </ac:picMkLst>
        </pc:picChg>
      </pc:sldChg>
      <pc:sldChg chg="modSp mod modClrScheme chgLayout">
        <pc:chgData name="Marina Mª. Doutón Rajo" userId="S::176071@ppescolapiosmonforteo365.educamos.com::4f526ee2-cc1e-4923-b540-c658e6a5a686" providerId="AD" clId="Web-{059B7B69-3FE9-D6F6-6AF6-1BBA78DC0E95}" dt="2021-03-02T21:55:57.509" v="206" actId="20577"/>
        <pc:sldMkLst>
          <pc:docMk/>
          <pc:sldMk cId="3116215076" sldId="283"/>
        </pc:sldMkLst>
        <pc:spChg chg="mod ord">
          <ac:chgData name="Marina Mª. Doutón Rajo" userId="S::176071@ppescolapiosmonforteo365.educamos.com::4f526ee2-cc1e-4923-b540-c658e6a5a686" providerId="AD" clId="Web-{059B7B69-3FE9-D6F6-6AF6-1BBA78DC0E95}" dt="2021-03-02T21:53:38.318" v="183"/>
          <ac:spMkLst>
            <pc:docMk/>
            <pc:sldMk cId="3116215076" sldId="283"/>
            <ac:spMk id="2" creationId="{356645A3-E86F-472B-9AC8-9B9448ADF149}"/>
          </ac:spMkLst>
        </pc:spChg>
        <pc:spChg chg="mod ord">
          <ac:chgData name="Marina Mª. Doutón Rajo" userId="S::176071@ppescolapiosmonforteo365.educamos.com::4f526ee2-cc1e-4923-b540-c658e6a5a686" providerId="AD" clId="Web-{059B7B69-3FE9-D6F6-6AF6-1BBA78DC0E95}" dt="2021-03-02T21:55:57.509" v="206" actId="20577"/>
          <ac:spMkLst>
            <pc:docMk/>
            <pc:sldMk cId="3116215076" sldId="283"/>
            <ac:spMk id="3" creationId="{8BA3B5EB-2FA4-4798-A75E-4FB500CD224B}"/>
          </ac:spMkLst>
        </pc:spChg>
        <pc:picChg chg="mod ord">
          <ac:chgData name="Marina Mª. Doutón Rajo" userId="S::176071@ppescolapiosmonforteo365.educamos.com::4f526ee2-cc1e-4923-b540-c658e6a5a686" providerId="AD" clId="Web-{059B7B69-3FE9-D6F6-6AF6-1BBA78DC0E95}" dt="2021-03-02T21:55:26.852" v="199" actId="14100"/>
          <ac:picMkLst>
            <pc:docMk/>
            <pc:sldMk cId="3116215076" sldId="283"/>
            <ac:picMk id="14" creationId="{3F66A7C6-F792-4BD9-A7C1-B076A97D2F19}"/>
          </ac:picMkLst>
        </pc:picChg>
        <pc:picChg chg="mod ord">
          <ac:chgData name="Marina Mª. Doutón Rajo" userId="S::176071@ppescolapiosmonforteo365.educamos.com::4f526ee2-cc1e-4923-b540-c658e6a5a686" providerId="AD" clId="Web-{059B7B69-3FE9-D6F6-6AF6-1BBA78DC0E95}" dt="2021-03-02T21:55:43.821" v="203" actId="14100"/>
          <ac:picMkLst>
            <pc:docMk/>
            <pc:sldMk cId="3116215076" sldId="283"/>
            <ac:picMk id="18" creationId="{6C696CF4-2F08-4E2D-8F9C-E6083C3A255C}"/>
          </ac:picMkLst>
        </pc:picChg>
      </pc:sldChg>
      <pc:sldChg chg="addSp delSp modSp mod setBg modClrScheme delDesignElem chgLayout">
        <pc:chgData name="Marina Mª. Doutón Rajo" userId="S::176071@ppescolapiosmonforteo365.educamos.com::4f526ee2-cc1e-4923-b540-c658e6a5a686" providerId="AD" clId="Web-{059B7B69-3FE9-D6F6-6AF6-1BBA78DC0E95}" dt="2021-03-02T21:53:38.318" v="183"/>
        <pc:sldMkLst>
          <pc:docMk/>
          <pc:sldMk cId="1710936482" sldId="284"/>
        </pc:sldMkLst>
        <pc:spChg chg="mod ord">
          <ac:chgData name="Marina Mª. Doutón Rajo" userId="S::176071@ppescolapiosmonforteo365.educamos.com::4f526ee2-cc1e-4923-b540-c658e6a5a686" providerId="AD" clId="Web-{059B7B69-3FE9-D6F6-6AF6-1BBA78DC0E95}" dt="2021-03-02T21:53:38.318" v="183"/>
          <ac:spMkLst>
            <pc:docMk/>
            <pc:sldMk cId="1710936482" sldId="284"/>
            <ac:spMk id="2" creationId="{5CDA1F61-0CB5-4088-94F2-9EB14B4B9D0E}"/>
          </ac:spMkLst>
        </pc:spChg>
        <pc:spChg chg="mod ord">
          <ac:chgData name="Marina Mª. Doutón Rajo" userId="S::176071@ppescolapiosmonforteo365.educamos.com::4f526ee2-cc1e-4923-b540-c658e6a5a686" providerId="AD" clId="Web-{059B7B69-3FE9-D6F6-6AF6-1BBA78DC0E95}" dt="2021-03-02T21:53:38.318" v="183"/>
          <ac:spMkLst>
            <pc:docMk/>
            <pc:sldMk cId="1710936482" sldId="284"/>
            <ac:spMk id="3" creationId="{5C4FC961-6292-48EA-85C9-76747011C7C9}"/>
          </ac:spMkLst>
        </pc:spChg>
        <pc:spChg chg="add del">
          <ac:chgData name="Marina Mª. Doutón Rajo" userId="S::176071@ppescolapiosmonforteo365.educamos.com::4f526ee2-cc1e-4923-b540-c658e6a5a686" providerId="AD" clId="Web-{059B7B69-3FE9-D6F6-6AF6-1BBA78DC0E95}" dt="2021-03-02T21:53:20.145" v="182"/>
          <ac:spMkLst>
            <pc:docMk/>
            <pc:sldMk cId="1710936482" sldId="284"/>
            <ac:spMk id="9" creationId="{4038CB10-1F5C-4D54-9DF7-12586DE5B007}"/>
          </ac:spMkLst>
        </pc:spChg>
        <pc:spChg chg="add del">
          <ac:chgData name="Marina Mª. Doutón Rajo" userId="S::176071@ppescolapiosmonforteo365.educamos.com::4f526ee2-cc1e-4923-b540-c658e6a5a686" providerId="AD" clId="Web-{059B7B69-3FE9-D6F6-6AF6-1BBA78DC0E95}" dt="2021-03-02T21:53:20.145" v="182"/>
          <ac:spMkLst>
            <pc:docMk/>
            <pc:sldMk cId="1710936482" sldId="284"/>
            <ac:spMk id="11" creationId="{73ED6512-6858-4552-B699-9A97FE9A4EA2}"/>
          </ac:spMkLst>
        </pc:spChg>
        <pc:picChg chg="mod">
          <ac:chgData name="Marina Mª. Doutón Rajo" userId="S::176071@ppescolapiosmonforteo365.educamos.com::4f526ee2-cc1e-4923-b540-c658e6a5a686" providerId="AD" clId="Web-{059B7B69-3FE9-D6F6-6AF6-1BBA78DC0E95}" dt="2021-03-02T21:52:39.582" v="181"/>
          <ac:picMkLst>
            <pc:docMk/>
            <pc:sldMk cId="1710936482" sldId="284"/>
            <ac:picMk id="4" creationId="{0DA332B9-50ED-487F-A4F5-C0658F7E5095}"/>
          </ac:picMkLst>
        </pc:picChg>
      </pc:sldChg>
      <pc:sldChg chg="del">
        <pc:chgData name="Marina Mª. Doutón Rajo" userId="S::176071@ppescolapiosmonforteo365.educamos.com::4f526ee2-cc1e-4923-b540-c658e6a5a686" providerId="AD" clId="Web-{059B7B69-3FE9-D6F6-6AF6-1BBA78DC0E95}" dt="2021-03-02T21:44:50.178" v="0"/>
        <pc:sldMkLst>
          <pc:docMk/>
          <pc:sldMk cId="12305727" sldId="285"/>
        </pc:sldMkLst>
      </pc:sldChg>
      <pc:sldChg chg="addSp delSp modSp new mod setBg modClrScheme delDesignElem chgLayout">
        <pc:chgData name="Marina Mª. Doutón Rajo" userId="S::176071@ppescolapiosmonforteo365.educamos.com::4f526ee2-cc1e-4923-b540-c658e6a5a686" providerId="AD" clId="Web-{059B7B69-3FE9-D6F6-6AF6-1BBA78DC0E95}" dt="2021-03-02T21:53:38.318" v="183"/>
        <pc:sldMkLst>
          <pc:docMk/>
          <pc:sldMk cId="2381035966" sldId="285"/>
        </pc:sldMkLst>
        <pc:spChg chg="mod ord">
          <ac:chgData name="Marina Mª. Doutón Rajo" userId="S::176071@ppescolapiosmonforteo365.educamos.com::4f526ee2-cc1e-4923-b540-c658e6a5a686" providerId="AD" clId="Web-{059B7B69-3FE9-D6F6-6AF6-1BBA78DC0E95}" dt="2021-03-02T21:53:38.318" v="183"/>
          <ac:spMkLst>
            <pc:docMk/>
            <pc:sldMk cId="2381035966" sldId="285"/>
            <ac:spMk id="2" creationId="{30B7DC5D-E8D9-4349-8254-6ABDC7902AD3}"/>
          </ac:spMkLst>
        </pc:spChg>
        <pc:spChg chg="del mod">
          <ac:chgData name="Marina Mª. Doutón Rajo" userId="S::176071@ppescolapiosmonforteo365.educamos.com::4f526ee2-cc1e-4923-b540-c658e6a5a686" providerId="AD" clId="Web-{059B7B69-3FE9-D6F6-6AF6-1BBA78DC0E95}" dt="2021-03-02T21:51:58.877" v="177"/>
          <ac:spMkLst>
            <pc:docMk/>
            <pc:sldMk cId="2381035966" sldId="285"/>
            <ac:spMk id="3" creationId="{4D827714-E9D0-4B20-9404-F2D0C063A6EB}"/>
          </ac:spMkLst>
        </pc:spChg>
        <pc:spChg chg="add del">
          <ac:chgData name="Marina Mª. Doutón Rajo" userId="S::176071@ppescolapiosmonforteo365.educamos.com::4f526ee2-cc1e-4923-b540-c658e6a5a686" providerId="AD" clId="Web-{059B7B69-3FE9-D6F6-6AF6-1BBA78DC0E95}" dt="2021-03-02T21:53:20.145" v="182"/>
          <ac:spMkLst>
            <pc:docMk/>
            <pc:sldMk cId="2381035966" sldId="285"/>
            <ac:spMk id="9" creationId="{1707FC24-6981-43D9-B525-C7832BA22463}"/>
          </ac:spMkLst>
        </pc:spChg>
        <pc:picChg chg="add mod ord">
          <ac:chgData name="Marina Mª. Doutón Rajo" userId="S::176071@ppescolapiosmonforteo365.educamos.com::4f526ee2-cc1e-4923-b540-c658e6a5a686" providerId="AD" clId="Web-{059B7B69-3FE9-D6F6-6AF6-1BBA78DC0E95}" dt="2021-03-02T21:53:38.318" v="183"/>
          <ac:picMkLst>
            <pc:docMk/>
            <pc:sldMk cId="2381035966" sldId="285"/>
            <ac:picMk id="4" creationId="{18A9A3EE-E527-4703-943F-7DA35063E25B}"/>
          </ac:picMkLst>
        </pc:picChg>
      </pc:sldChg>
      <pc:sldMasterChg chg="del delSldLayout">
        <pc:chgData name="Marina Mª. Doutón Rajo" userId="S::176071@ppescolapiosmonforteo365.educamos.com::4f526ee2-cc1e-4923-b540-c658e6a5a686" providerId="AD" clId="Web-{059B7B69-3FE9-D6F6-6AF6-1BBA78DC0E95}" dt="2021-03-02T21:53:20.145" v="182"/>
        <pc:sldMasterMkLst>
          <pc:docMk/>
          <pc:sldMasterMk cId="0" sldId="2147483648"/>
        </pc:sldMasterMkLst>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49"/>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0"/>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1"/>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2"/>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3"/>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4"/>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5"/>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6"/>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7"/>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8"/>
          </pc:sldLayoutMkLst>
        </pc:sldLayoutChg>
        <pc:sldLayoutChg chg="del">
          <pc:chgData name="Marina Mª. Doutón Rajo" userId="S::176071@ppescolapiosmonforteo365.educamos.com::4f526ee2-cc1e-4923-b540-c658e6a5a686" providerId="AD" clId="Web-{059B7B69-3FE9-D6F6-6AF6-1BBA78DC0E95}" dt="2021-03-02T21:53:20.145" v="182"/>
          <pc:sldLayoutMkLst>
            <pc:docMk/>
            <pc:sldMasterMk cId="0" sldId="2147483648"/>
            <pc:sldLayoutMk cId="0" sldId="2147483659"/>
          </pc:sldLayoutMkLst>
        </pc:sldLayoutChg>
      </pc:sldMasterChg>
      <pc:sldMasterChg chg="add del addSldLayout delSldLayout modSldLayout">
        <pc:chgData name="Marina Mª. Doutón Rajo" userId="S::176071@ppescolapiosmonforteo365.educamos.com::4f526ee2-cc1e-4923-b540-c658e6a5a686" providerId="AD" clId="Web-{059B7B69-3FE9-D6F6-6AF6-1BBA78DC0E95}" dt="2021-03-02T21:53:38.318" v="183"/>
        <pc:sldMasterMkLst>
          <pc:docMk/>
          <pc:sldMasterMk cId="2616044882" sldId="2147483660"/>
        </pc:sldMasterMkLst>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1687422504" sldId="2147483661"/>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22565145" sldId="2147483662"/>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614301554" sldId="2147483663"/>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3737438812" sldId="2147483664"/>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3189987649" sldId="2147483665"/>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2571776756" sldId="2147483666"/>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1972703283" sldId="2147483667"/>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215895978" sldId="2147483668"/>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3882940997" sldId="2147483669"/>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4263064130" sldId="2147483670"/>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912881373" sldId="2147483671"/>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201578479" sldId="2147483672"/>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2105170557" sldId="2147483673"/>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368838960" sldId="2147483674"/>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4211879232" sldId="2147483675"/>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2831632727" sldId="2147483676"/>
          </pc:sldLayoutMkLst>
        </pc:sldLayoutChg>
        <pc:sldLayoutChg chg="add del mod replId">
          <pc:chgData name="Marina Mª. Doutón Rajo" userId="S::176071@ppescolapiosmonforteo365.educamos.com::4f526ee2-cc1e-4923-b540-c658e6a5a686" providerId="AD" clId="Web-{059B7B69-3FE9-D6F6-6AF6-1BBA78DC0E95}" dt="2021-03-02T21:53:38.318" v="183"/>
          <pc:sldLayoutMkLst>
            <pc:docMk/>
            <pc:sldMasterMk cId="2616044882" sldId="2147483660"/>
            <pc:sldLayoutMk cId="994966635" sldId="2147483677"/>
          </pc:sldLayoutMkLst>
        </pc:sldLayoutChg>
      </pc:sldMasterChg>
      <pc:sldMasterChg chg="add addSldLayout modSldLayout">
        <pc:chgData name="Marina Mª. Doutón Rajo" userId="S::176071@ppescolapiosmonforteo365.educamos.com::4f526ee2-cc1e-4923-b540-c658e6a5a686" providerId="AD" clId="Web-{059B7B69-3FE9-D6F6-6AF6-1BBA78DC0E95}" dt="2021-03-02T21:53:38.318" v="183"/>
        <pc:sldMasterMkLst>
          <pc:docMk/>
          <pc:sldMasterMk cId="2763478398" sldId="2147483678"/>
        </pc:sldMasterMkLst>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42560121" sldId="2147483679"/>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3022775387" sldId="2147483680"/>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3555808823" sldId="2147483681"/>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4110294116" sldId="2147483682"/>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570869843" sldId="2147483683"/>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3371695944" sldId="2147483684"/>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1814439216" sldId="2147483685"/>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3029131124" sldId="2147483686"/>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2549982651" sldId="2147483687"/>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627171525" sldId="2147483688"/>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1258239912" sldId="2147483689"/>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1015957951" sldId="2147483690"/>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1917270200" sldId="2147483691"/>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2193980632" sldId="2147483692"/>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2482307648" sldId="2147483693"/>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2725980196" sldId="2147483694"/>
          </pc:sldLayoutMkLst>
        </pc:sldLayoutChg>
        <pc:sldLayoutChg chg="add mod replId">
          <pc:chgData name="Marina Mª. Doutón Rajo" userId="S::176071@ppescolapiosmonforteo365.educamos.com::4f526ee2-cc1e-4923-b540-c658e6a5a686" providerId="AD" clId="Web-{059B7B69-3FE9-D6F6-6AF6-1BBA78DC0E95}" dt="2021-03-02T21:53:38.318" v="183"/>
          <pc:sldLayoutMkLst>
            <pc:docMk/>
            <pc:sldMasterMk cId="2763478398" sldId="2147483678"/>
            <pc:sldLayoutMk cId="3176838665" sldId="2147483695"/>
          </pc:sldLayoutMkLst>
        </pc:sldLayoutChg>
      </pc:sldMasterChg>
    </pc:docChg>
  </pc:docChgLst>
  <pc:docChgLst>
    <pc:chgData name="Marina Mª. Doutón Rajo" userId="S::176071@ppescolapiosmonforteo365.educamos.com::4f526ee2-cc1e-4923-b540-c658e6a5a686" providerId="AD" clId="Web-{FE0991F6-7B30-0CEB-297E-98882F59BDCD}"/>
    <pc:docChg chg="addSld modSld">
      <pc:chgData name="Marina Mª. Doutón Rajo" userId="S::176071@ppescolapiosmonforteo365.educamos.com::4f526ee2-cc1e-4923-b540-c658e6a5a686" providerId="AD" clId="Web-{FE0991F6-7B30-0CEB-297E-98882F59BDCD}" dt="2021-03-11T01:20:46.468" v="43" actId="20577"/>
      <pc:docMkLst>
        <pc:docMk/>
      </pc:docMkLst>
      <pc:sldChg chg="addSp delSp modSp new">
        <pc:chgData name="Marina Mª. Doutón Rajo" userId="S::176071@ppescolapiosmonforteo365.educamos.com::4f526ee2-cc1e-4923-b540-c658e6a5a686" providerId="AD" clId="Web-{FE0991F6-7B30-0CEB-297E-98882F59BDCD}" dt="2021-03-11T01:02:39.906" v="8" actId="14100"/>
        <pc:sldMkLst>
          <pc:docMk/>
          <pc:sldMk cId="610318162" sldId="286"/>
        </pc:sldMkLst>
        <pc:spChg chg="mod">
          <ac:chgData name="Marina Mª. Doutón Rajo" userId="S::176071@ppescolapiosmonforteo365.educamos.com::4f526ee2-cc1e-4923-b540-c658e6a5a686" providerId="AD" clId="Web-{FE0991F6-7B30-0CEB-297E-98882F59BDCD}" dt="2021-03-11T01:01:46.374" v="6" actId="20577"/>
          <ac:spMkLst>
            <pc:docMk/>
            <pc:sldMk cId="610318162" sldId="286"/>
            <ac:spMk id="2" creationId="{7720A7A6-9E4A-492D-95A5-4CE03093834D}"/>
          </ac:spMkLst>
        </pc:spChg>
        <pc:spChg chg="del">
          <ac:chgData name="Marina Mª. Doutón Rajo" userId="S::176071@ppescolapiosmonforteo365.educamos.com::4f526ee2-cc1e-4923-b540-c658e6a5a686" providerId="AD" clId="Web-{FE0991F6-7B30-0CEB-297E-98882F59BDCD}" dt="2021-03-11T01:02:18.094" v="7"/>
          <ac:spMkLst>
            <pc:docMk/>
            <pc:sldMk cId="610318162" sldId="286"/>
            <ac:spMk id="3" creationId="{14A1AFF3-79D3-4700-9280-D4930DDBCCA8}"/>
          </ac:spMkLst>
        </pc:spChg>
        <pc:picChg chg="add mod ord">
          <ac:chgData name="Marina Mª. Doutón Rajo" userId="S::176071@ppescolapiosmonforteo365.educamos.com::4f526ee2-cc1e-4923-b540-c658e6a5a686" providerId="AD" clId="Web-{FE0991F6-7B30-0CEB-297E-98882F59BDCD}" dt="2021-03-11T01:02:39.906" v="8" actId="14100"/>
          <ac:picMkLst>
            <pc:docMk/>
            <pc:sldMk cId="610318162" sldId="286"/>
            <ac:picMk id="4" creationId="{F8B2DCB2-E431-4A23-89EE-ED1CC907EB85}"/>
          </ac:picMkLst>
        </pc:picChg>
      </pc:sldChg>
      <pc:sldChg chg="modSp new">
        <pc:chgData name="Marina Mª. Doutón Rajo" userId="S::176071@ppescolapiosmonforteo365.educamos.com::4f526ee2-cc1e-4923-b540-c658e6a5a686" providerId="AD" clId="Web-{FE0991F6-7B30-0CEB-297E-98882F59BDCD}" dt="2021-03-11T01:14:00.135" v="38" actId="20577"/>
        <pc:sldMkLst>
          <pc:docMk/>
          <pc:sldMk cId="239031762" sldId="287"/>
        </pc:sldMkLst>
        <pc:spChg chg="mod">
          <ac:chgData name="Marina Mª. Doutón Rajo" userId="S::176071@ppescolapiosmonforteo365.educamos.com::4f526ee2-cc1e-4923-b540-c658e6a5a686" providerId="AD" clId="Web-{FE0991F6-7B30-0CEB-297E-98882F59BDCD}" dt="2021-03-11T01:14:00.135" v="38" actId="20577"/>
          <ac:spMkLst>
            <pc:docMk/>
            <pc:sldMk cId="239031762" sldId="287"/>
            <ac:spMk id="2" creationId="{50570CF0-AEEE-4038-84FC-B8B4CE39D361}"/>
          </ac:spMkLst>
        </pc:spChg>
        <pc:spChg chg="mod">
          <ac:chgData name="Marina Mª. Doutón Rajo" userId="S::176071@ppescolapiosmonforteo365.educamos.com::4f526ee2-cc1e-4923-b540-c658e6a5a686" providerId="AD" clId="Web-{FE0991F6-7B30-0CEB-297E-98882F59BDCD}" dt="2021-03-11T01:13:26.869" v="10" actId="20577"/>
          <ac:spMkLst>
            <pc:docMk/>
            <pc:sldMk cId="239031762" sldId="287"/>
            <ac:spMk id="3" creationId="{62D32F6B-E449-4921-B221-680F24761D04}"/>
          </ac:spMkLst>
        </pc:spChg>
      </pc:sldChg>
      <pc:sldChg chg="delSp modSp new">
        <pc:chgData name="Marina Mª. Doutón Rajo" userId="S::176071@ppescolapiosmonforteo365.educamos.com::4f526ee2-cc1e-4923-b540-c658e6a5a686" providerId="AD" clId="Web-{FE0991F6-7B30-0CEB-297E-98882F59BDCD}" dt="2021-03-11T01:20:46.468" v="43" actId="20577"/>
        <pc:sldMkLst>
          <pc:docMk/>
          <pc:sldMk cId="3620343739" sldId="288"/>
        </pc:sldMkLst>
        <pc:spChg chg="del">
          <ac:chgData name="Marina Mª. Doutón Rajo" userId="S::176071@ppescolapiosmonforteo365.educamos.com::4f526ee2-cc1e-4923-b540-c658e6a5a686" providerId="AD" clId="Web-{FE0991F6-7B30-0CEB-297E-98882F59BDCD}" dt="2021-03-11T01:19:54.655" v="40"/>
          <ac:spMkLst>
            <pc:docMk/>
            <pc:sldMk cId="3620343739" sldId="288"/>
            <ac:spMk id="2" creationId="{432E69AB-A12B-459B-A883-3C49C8ABF7E0}"/>
          </ac:spMkLst>
        </pc:spChg>
        <pc:spChg chg="mod">
          <ac:chgData name="Marina Mª. Doutón Rajo" userId="S::176071@ppescolapiosmonforteo365.educamos.com::4f526ee2-cc1e-4923-b540-c658e6a5a686" providerId="AD" clId="Web-{FE0991F6-7B30-0CEB-297E-98882F59BDCD}" dt="2021-03-11T01:20:46.468" v="43" actId="20577"/>
          <ac:spMkLst>
            <pc:docMk/>
            <pc:sldMk cId="3620343739" sldId="288"/>
            <ac:spMk id="3" creationId="{AB4CBDEE-B1C9-4EAD-96FA-163792892140}"/>
          </ac:spMkLst>
        </pc:spChg>
      </pc:sldChg>
    </pc:docChg>
  </pc:docChgLst>
  <pc:docChgLst>
    <pc:chgData name="Marina Mª. Doutón Rajo" userId="S::176071@ppescolapiosmonforteo365.educamos.com::4f526ee2-cc1e-4923-b540-c658e6a5a686" providerId="AD" clId="Web-{257D5670-608A-8749-620C-8F6B6A45C4A9}"/>
    <pc:docChg chg="addSld delSld modSld">
      <pc:chgData name="Marina Mª. Doutón Rajo" userId="S::176071@ppescolapiosmonforteo365.educamos.com::4f526ee2-cc1e-4923-b540-c658e6a5a686" providerId="AD" clId="Web-{257D5670-608A-8749-620C-8F6B6A45C4A9}" dt="2021-02-23T21:24:12.028" v="593" actId="1076"/>
      <pc:docMkLst>
        <pc:docMk/>
      </pc:docMkLst>
      <pc:sldChg chg="del">
        <pc:chgData name="Marina Mª. Doutón Rajo" userId="S::176071@ppescolapiosmonforteo365.educamos.com::4f526ee2-cc1e-4923-b540-c658e6a5a686" providerId="AD" clId="Web-{257D5670-608A-8749-620C-8F6B6A45C4A9}" dt="2021-02-23T21:07:21.623" v="306"/>
        <pc:sldMkLst>
          <pc:docMk/>
          <pc:sldMk cId="1471157067" sldId="273"/>
        </pc:sldMkLst>
      </pc:sldChg>
      <pc:sldChg chg="addSp modSp new del mod modShow">
        <pc:chgData name="Marina Mª. Doutón Rajo" userId="S::176071@ppescolapiosmonforteo365.educamos.com::4f526ee2-cc1e-4923-b540-c658e6a5a686" providerId="AD" clId="Web-{257D5670-608A-8749-620C-8F6B6A45C4A9}" dt="2021-02-23T21:07:15.248" v="305"/>
        <pc:sldMkLst>
          <pc:docMk/>
          <pc:sldMk cId="3270957044" sldId="274"/>
        </pc:sldMkLst>
        <pc:spChg chg="mod">
          <ac:chgData name="Marina Mª. Doutón Rajo" userId="S::176071@ppescolapiosmonforteo365.educamos.com::4f526ee2-cc1e-4923-b540-c658e6a5a686" providerId="AD" clId="Web-{257D5670-608A-8749-620C-8F6B6A45C4A9}" dt="2021-02-23T21:04:46.589" v="226" actId="20577"/>
          <ac:spMkLst>
            <pc:docMk/>
            <pc:sldMk cId="3270957044" sldId="274"/>
            <ac:spMk id="2" creationId="{EC31F448-B793-427F-950B-255F7106CDAC}"/>
          </ac:spMkLst>
        </pc:spChg>
        <pc:spChg chg="mod">
          <ac:chgData name="Marina Mª. Doutón Rajo" userId="S::176071@ppescolapiosmonforteo365.educamos.com::4f526ee2-cc1e-4923-b540-c658e6a5a686" providerId="AD" clId="Web-{257D5670-608A-8749-620C-8F6B6A45C4A9}" dt="2021-02-23T21:05:02.449" v="229" actId="20577"/>
          <ac:spMkLst>
            <pc:docMk/>
            <pc:sldMk cId="3270957044" sldId="274"/>
            <ac:spMk id="3" creationId="{A806E963-050E-4F17-9FF6-3899961CCF98}"/>
          </ac:spMkLst>
        </pc:spChg>
        <pc:picChg chg="add mod">
          <ac:chgData name="Marina Mª. Doutón Rajo" userId="S::176071@ppescolapiosmonforteo365.educamos.com::4f526ee2-cc1e-4923-b540-c658e6a5a686" providerId="AD" clId="Web-{257D5670-608A-8749-620C-8F6B6A45C4A9}" dt="2021-02-23T21:04:16.417" v="224" actId="1076"/>
          <ac:picMkLst>
            <pc:docMk/>
            <pc:sldMk cId="3270957044" sldId="274"/>
            <ac:picMk id="4" creationId="{5B4DF24F-A739-4473-9731-3077A6FA8DA0}"/>
          </ac:picMkLst>
        </pc:picChg>
      </pc:sldChg>
      <pc:sldChg chg="addSp delSp modSp new">
        <pc:chgData name="Marina Mª. Doutón Rajo" userId="S::176071@ppescolapiosmonforteo365.educamos.com::4f526ee2-cc1e-4923-b540-c658e6a5a686" providerId="AD" clId="Web-{257D5670-608A-8749-620C-8F6B6A45C4A9}" dt="2021-02-23T21:06:53.560" v="303" actId="20577"/>
        <pc:sldMkLst>
          <pc:docMk/>
          <pc:sldMk cId="1916816466" sldId="275"/>
        </pc:sldMkLst>
        <pc:spChg chg="mod">
          <ac:chgData name="Marina Mª. Doutón Rajo" userId="S::176071@ppescolapiosmonforteo365.educamos.com::4f526ee2-cc1e-4923-b540-c658e6a5a686" providerId="AD" clId="Web-{257D5670-608A-8749-620C-8F6B6A45C4A9}" dt="2021-02-23T21:04:54.090" v="228" actId="20577"/>
          <ac:spMkLst>
            <pc:docMk/>
            <pc:sldMk cId="1916816466" sldId="275"/>
            <ac:spMk id="2" creationId="{120C57F5-7D58-4C56-8EB1-89E1FF8D3485}"/>
          </ac:spMkLst>
        </pc:spChg>
        <pc:spChg chg="mod">
          <ac:chgData name="Marina Mª. Doutón Rajo" userId="S::176071@ppescolapiosmonforteo365.educamos.com::4f526ee2-cc1e-4923-b540-c658e6a5a686" providerId="AD" clId="Web-{257D5670-608A-8749-620C-8F6B6A45C4A9}" dt="2021-02-23T21:06:53.560" v="303" actId="20577"/>
          <ac:spMkLst>
            <pc:docMk/>
            <pc:sldMk cId="1916816466" sldId="275"/>
            <ac:spMk id="3" creationId="{7113EB64-DC14-418B-8626-560D9F95D62D}"/>
          </ac:spMkLst>
        </pc:spChg>
        <pc:spChg chg="del mod">
          <ac:chgData name="Marina Mª. Doutón Rajo" userId="S::176071@ppescolapiosmonforteo365.educamos.com::4f526ee2-cc1e-4923-b540-c658e6a5a686" providerId="AD" clId="Web-{257D5670-608A-8749-620C-8F6B6A45C4A9}" dt="2021-02-23T21:05:31.903" v="233"/>
          <ac:spMkLst>
            <pc:docMk/>
            <pc:sldMk cId="1916816466" sldId="275"/>
            <ac:spMk id="4" creationId="{473AEA8A-5532-4804-BB74-41F5C6620804}"/>
          </ac:spMkLst>
        </pc:spChg>
        <pc:picChg chg="add mod ord">
          <ac:chgData name="Marina Mª. Doutón Rajo" userId="S::176071@ppescolapiosmonforteo365.educamos.com::4f526ee2-cc1e-4923-b540-c658e6a5a686" providerId="AD" clId="Web-{257D5670-608A-8749-620C-8F6B6A45C4A9}" dt="2021-02-23T21:05:31.903" v="233"/>
          <ac:picMkLst>
            <pc:docMk/>
            <pc:sldMk cId="1916816466" sldId="275"/>
            <ac:picMk id="5" creationId="{1E8DECBB-708C-48EB-984D-956293603F20}"/>
          </ac:picMkLst>
        </pc:picChg>
      </pc:sldChg>
      <pc:sldChg chg="addSp delSp modSp new">
        <pc:chgData name="Marina Mª. Doutón Rajo" userId="S::176071@ppescolapiosmonforteo365.educamos.com::4f526ee2-cc1e-4923-b540-c658e6a5a686" providerId="AD" clId="Web-{257D5670-608A-8749-620C-8F6B6A45C4A9}" dt="2021-02-23T21:13:27.315" v="436" actId="20577"/>
        <pc:sldMkLst>
          <pc:docMk/>
          <pc:sldMk cId="2155207462" sldId="276"/>
        </pc:sldMkLst>
        <pc:spChg chg="mod">
          <ac:chgData name="Marina Mª. Doutón Rajo" userId="S::176071@ppescolapiosmonforteo365.educamos.com::4f526ee2-cc1e-4923-b540-c658e6a5a686" providerId="AD" clId="Web-{257D5670-608A-8749-620C-8F6B6A45C4A9}" dt="2021-02-23T21:08:03.170" v="318" actId="20577"/>
          <ac:spMkLst>
            <pc:docMk/>
            <pc:sldMk cId="2155207462" sldId="276"/>
            <ac:spMk id="2" creationId="{33399414-4FC8-4225-8088-6F97A430532C}"/>
          </ac:spMkLst>
        </pc:spChg>
        <pc:spChg chg="mod">
          <ac:chgData name="Marina Mª. Doutón Rajo" userId="S::176071@ppescolapiosmonforteo365.educamos.com::4f526ee2-cc1e-4923-b540-c658e6a5a686" providerId="AD" clId="Web-{257D5670-608A-8749-620C-8F6B6A45C4A9}" dt="2021-02-23T21:13:27.315" v="436" actId="20577"/>
          <ac:spMkLst>
            <pc:docMk/>
            <pc:sldMk cId="2155207462" sldId="276"/>
            <ac:spMk id="3" creationId="{7B8FFFAD-313A-47A6-BBA5-A7CCFAC62EFC}"/>
          </ac:spMkLst>
        </pc:spChg>
        <pc:spChg chg="del">
          <ac:chgData name="Marina Mª. Doutón Rajo" userId="S::176071@ppescolapiosmonforteo365.educamos.com::4f526ee2-cc1e-4923-b540-c658e6a5a686" providerId="AD" clId="Web-{257D5670-608A-8749-620C-8F6B6A45C4A9}" dt="2021-02-23T21:12:47.799" v="414"/>
          <ac:spMkLst>
            <pc:docMk/>
            <pc:sldMk cId="2155207462" sldId="276"/>
            <ac:spMk id="4" creationId="{4D4767A8-17F9-4AEE-A550-D6AEF624D73C}"/>
          </ac:spMkLst>
        </pc:spChg>
        <pc:picChg chg="add mod ord">
          <ac:chgData name="Marina Mª. Doutón Rajo" userId="S::176071@ppescolapiosmonforteo365.educamos.com::4f526ee2-cc1e-4923-b540-c658e6a5a686" providerId="AD" clId="Web-{257D5670-608A-8749-620C-8F6B6A45C4A9}" dt="2021-02-23T21:12:47.799" v="414"/>
          <ac:picMkLst>
            <pc:docMk/>
            <pc:sldMk cId="2155207462" sldId="276"/>
            <ac:picMk id="5" creationId="{811AAF9F-80B4-4131-B067-D7B1F4ADC3DD}"/>
          </ac:picMkLst>
        </pc:picChg>
      </pc:sldChg>
      <pc:sldChg chg="modSp new">
        <pc:chgData name="Marina Mª. Doutón Rajo" userId="S::176071@ppescolapiosmonforteo365.educamos.com::4f526ee2-cc1e-4923-b540-c658e6a5a686" providerId="AD" clId="Web-{257D5670-608A-8749-620C-8F6B6A45C4A9}" dt="2021-02-23T21:14:20.238" v="479" actId="20577"/>
        <pc:sldMkLst>
          <pc:docMk/>
          <pc:sldMk cId="2269757651" sldId="277"/>
        </pc:sldMkLst>
        <pc:spChg chg="mod">
          <ac:chgData name="Marina Mª. Doutón Rajo" userId="S::176071@ppescolapiosmonforteo365.educamos.com::4f526ee2-cc1e-4923-b540-c658e6a5a686" providerId="AD" clId="Web-{257D5670-608A-8749-620C-8F6B6A45C4A9}" dt="2021-02-23T21:13:58.972" v="456" actId="20577"/>
          <ac:spMkLst>
            <pc:docMk/>
            <pc:sldMk cId="2269757651" sldId="277"/>
            <ac:spMk id="2" creationId="{C52A94A7-1E3B-4B02-B403-F53A420B1762}"/>
          </ac:spMkLst>
        </pc:spChg>
        <pc:spChg chg="mod">
          <ac:chgData name="Marina Mª. Doutón Rajo" userId="S::176071@ppescolapiosmonforteo365.educamos.com::4f526ee2-cc1e-4923-b540-c658e6a5a686" providerId="AD" clId="Web-{257D5670-608A-8749-620C-8F6B6A45C4A9}" dt="2021-02-23T21:14:20.238" v="479" actId="20577"/>
          <ac:spMkLst>
            <pc:docMk/>
            <pc:sldMk cId="2269757651" sldId="277"/>
            <ac:spMk id="3" creationId="{4341B845-B1E8-440A-AA15-E20B3C2860F9}"/>
          </ac:spMkLst>
        </pc:spChg>
      </pc:sldChg>
      <pc:sldChg chg="addSp delSp modSp new">
        <pc:chgData name="Marina Mª. Doutón Rajo" userId="S::176071@ppescolapiosmonforteo365.educamos.com::4f526ee2-cc1e-4923-b540-c658e6a5a686" providerId="AD" clId="Web-{257D5670-608A-8749-620C-8F6B6A45C4A9}" dt="2021-02-23T21:24:12.028" v="593" actId="1076"/>
        <pc:sldMkLst>
          <pc:docMk/>
          <pc:sldMk cId="1005272949" sldId="278"/>
        </pc:sldMkLst>
        <pc:spChg chg="mod">
          <ac:chgData name="Marina Mª. Doutón Rajo" userId="S::176071@ppescolapiosmonforteo365.educamos.com::4f526ee2-cc1e-4923-b540-c658e6a5a686" providerId="AD" clId="Web-{257D5670-608A-8749-620C-8F6B6A45C4A9}" dt="2021-02-23T21:15:22.833" v="486" actId="20577"/>
          <ac:spMkLst>
            <pc:docMk/>
            <pc:sldMk cId="1005272949" sldId="278"/>
            <ac:spMk id="2" creationId="{4FFB3535-1D4C-408B-9B67-61D67F0E8063}"/>
          </ac:spMkLst>
        </pc:spChg>
        <pc:spChg chg="del mod">
          <ac:chgData name="Marina Mª. Doutón Rajo" userId="S::176071@ppescolapiosmonforteo365.educamos.com::4f526ee2-cc1e-4923-b540-c658e6a5a686" providerId="AD" clId="Web-{257D5670-608A-8749-620C-8F6B6A45C4A9}" dt="2021-02-23T21:22:05.823" v="578"/>
          <ac:spMkLst>
            <pc:docMk/>
            <pc:sldMk cId="1005272949" sldId="278"/>
            <ac:spMk id="3" creationId="{06F7B9F2-39AB-4185-A146-347322BC4B65}"/>
          </ac:spMkLst>
        </pc:spChg>
        <pc:picChg chg="add mod ord">
          <ac:chgData name="Marina Mª. Doutón Rajo" userId="S::176071@ppescolapiosmonforteo365.educamos.com::4f526ee2-cc1e-4923-b540-c658e6a5a686" providerId="AD" clId="Web-{257D5670-608A-8749-620C-8F6B6A45C4A9}" dt="2021-02-23T21:23:42.918" v="587" actId="1076"/>
          <ac:picMkLst>
            <pc:docMk/>
            <pc:sldMk cId="1005272949" sldId="278"/>
            <ac:picMk id="4" creationId="{EDDDB623-AD81-437B-A673-EF3E4222E541}"/>
          </ac:picMkLst>
        </pc:picChg>
        <pc:picChg chg="add mod">
          <ac:chgData name="Marina Mª. Doutón Rajo" userId="S::176071@ppescolapiosmonforteo365.educamos.com::4f526ee2-cc1e-4923-b540-c658e6a5a686" providerId="AD" clId="Web-{257D5670-608A-8749-620C-8F6B6A45C4A9}" dt="2021-02-23T21:23:47.512" v="589" actId="1076"/>
          <ac:picMkLst>
            <pc:docMk/>
            <pc:sldMk cId="1005272949" sldId="278"/>
            <ac:picMk id="5" creationId="{6A180DC8-A086-4309-AA4E-FEBCC43A2192}"/>
          </ac:picMkLst>
        </pc:picChg>
        <pc:picChg chg="add mod">
          <ac:chgData name="Marina Mª. Doutón Rajo" userId="S::176071@ppescolapiosmonforteo365.educamos.com::4f526ee2-cc1e-4923-b540-c658e6a5a686" providerId="AD" clId="Web-{257D5670-608A-8749-620C-8F6B6A45C4A9}" dt="2021-02-23T21:24:12.028" v="593" actId="1076"/>
          <ac:picMkLst>
            <pc:docMk/>
            <pc:sldMk cId="1005272949" sldId="278"/>
            <ac:picMk id="6" creationId="{5F45B0F2-D4EF-464B-9CFD-FB5CED4C020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4256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62717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125823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xmlns="" val="101595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1917270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8/31/2023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2193980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8/31/2023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248230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272598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317683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302277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355580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411029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pPr/>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57086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pPr/>
              <a:t>8/31/2023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337169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8/31/2023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181443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8/31/2023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3029131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254998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8/31/2023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pPr/>
              <a:t>‹Nº›</a:t>
            </a:fld>
            <a:endParaRPr lang="en-US"/>
          </a:p>
        </p:txBody>
      </p:sp>
    </p:spTree>
    <p:extLst>
      <p:ext uri="{BB962C8B-B14F-4D97-AF65-F5344CB8AC3E}">
        <p14:creationId xmlns:p14="http://schemas.microsoft.com/office/powerpoint/2010/main" xmlns="" val="276347839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b="1"/>
              <a:t>TEMA 5</a:t>
            </a:r>
          </a:p>
        </p:txBody>
      </p:sp>
      <p:sp>
        <p:nvSpPr>
          <p:cNvPr id="3" name="2 Subtítulo"/>
          <p:cNvSpPr>
            <a:spLocks noGrp="1"/>
          </p:cNvSpPr>
          <p:nvPr>
            <p:ph type="subTitle" idx="1"/>
          </p:nvPr>
        </p:nvSpPr>
        <p:spPr/>
        <p:txBody>
          <a:bodyPr>
            <a:normAutofit fontScale="77500" lnSpcReduction="20000"/>
          </a:bodyPr>
          <a:lstStyle/>
          <a:p>
            <a:r>
              <a:rPr lang="es-ES" sz="8000" b="1">
                <a:solidFill>
                  <a:schemeClr val="tx1"/>
                </a:solidFill>
              </a:rPr>
              <a:t>LAS FORMAS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t>Ejemplo de forma según su estructura: volumétrica</a:t>
            </a:r>
          </a:p>
        </p:txBody>
      </p:sp>
      <p:sp>
        <p:nvSpPr>
          <p:cNvPr id="3" name="2 Marcador de contenido"/>
          <p:cNvSpPr>
            <a:spLocks noGrp="1"/>
          </p:cNvSpPr>
          <p:nvPr>
            <p:ph sz="half" idx="1"/>
          </p:nvPr>
        </p:nvSpPr>
        <p:spPr/>
        <p:txBody>
          <a:bodyPr/>
          <a:lstStyle/>
          <a:p>
            <a:endParaRPr lang="es-ES"/>
          </a:p>
          <a:p>
            <a:endParaRPr lang="es-ES"/>
          </a:p>
          <a:p>
            <a:r>
              <a:rPr lang="es-ES"/>
              <a:t>Volumétrica: aparentan tener tres dimensiones, (tridimensional) como una pelota, un edificio o una escultura</a:t>
            </a:r>
          </a:p>
          <a:p>
            <a:endParaRPr lang="es-ES"/>
          </a:p>
        </p:txBody>
      </p:sp>
      <p:pic>
        <p:nvPicPr>
          <p:cNvPr id="5" name="4 Marcador de contenido" descr="OIP (1).jpg"/>
          <p:cNvPicPr>
            <a:picLocks noGrp="1" noChangeAspect="1"/>
          </p:cNvPicPr>
          <p:nvPr>
            <p:ph sz="half" idx="2"/>
          </p:nvPr>
        </p:nvPicPr>
        <p:blipFill>
          <a:blip r:embed="rId2" cstate="print"/>
          <a:stretch>
            <a:fillRect/>
          </a:stretch>
        </p:blipFill>
        <p:spPr>
          <a:xfrm>
            <a:off x="4901508" y="1916832"/>
            <a:ext cx="2885180" cy="317983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a:t>EJERCICIOS</a:t>
            </a:r>
          </a:p>
        </p:txBody>
      </p:sp>
      <p:sp>
        <p:nvSpPr>
          <p:cNvPr id="10" name="9 Marcador de contenido"/>
          <p:cNvSpPr>
            <a:spLocks noGrp="1"/>
          </p:cNvSpPr>
          <p:nvPr>
            <p:ph sz="half" idx="1"/>
          </p:nvPr>
        </p:nvSpPr>
        <p:spPr/>
        <p:txBody>
          <a:bodyPr>
            <a:normAutofit/>
          </a:bodyPr>
          <a:lstStyle/>
          <a:p>
            <a:r>
              <a:rPr lang="es-ES"/>
              <a:t>1. </a:t>
            </a:r>
            <a:r>
              <a:rPr lang="es-ES" err="1"/>
              <a:t>Obseva</a:t>
            </a:r>
            <a:r>
              <a:rPr lang="es-ES"/>
              <a:t> bien este cuadro de </a:t>
            </a:r>
            <a:r>
              <a:rPr lang="es-ES" err="1"/>
              <a:t>Cèzanne</a:t>
            </a:r>
            <a:r>
              <a:rPr lang="es-ES"/>
              <a:t> y describe que tipos de formas aparecen.</a:t>
            </a:r>
          </a:p>
          <a:p>
            <a:r>
              <a:rPr lang="es-ES"/>
              <a:t>2. Investiga quién es  Paul </a:t>
            </a:r>
            <a:r>
              <a:rPr lang="es-ES" err="1"/>
              <a:t>Cèzanne</a:t>
            </a:r>
            <a:r>
              <a:rPr lang="es-ES"/>
              <a:t>.</a:t>
            </a:r>
          </a:p>
          <a:p>
            <a:r>
              <a:rPr lang="es-ES"/>
              <a:t>3. Elabora una composición con una forma orgánica natural y de tamaño grande y otra forma geométrica de origen artificial y de tamaño pequeño</a:t>
            </a:r>
          </a:p>
        </p:txBody>
      </p:sp>
      <p:pic>
        <p:nvPicPr>
          <p:cNvPr id="12" name="11 Marcador de contenido" descr="Rdb0e707c7931978baec44e5fdffce271.jpg"/>
          <p:cNvPicPr>
            <a:picLocks noGrp="1" noChangeAspect="1"/>
          </p:cNvPicPr>
          <p:nvPr>
            <p:ph sz="half" idx="2"/>
          </p:nvPr>
        </p:nvPicPr>
        <p:blipFill>
          <a:blip r:embed="rId2" cstate="print"/>
          <a:stretch>
            <a:fillRect/>
          </a:stretch>
        </p:blipFill>
        <p:spPr>
          <a:xfrm>
            <a:off x="4241800" y="2854156"/>
            <a:ext cx="3298825" cy="26038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7D1FF0-D21F-424A-8453-1FA36FE076A0}"/>
              </a:ext>
            </a:extLst>
          </p:cNvPr>
          <p:cNvSpPr>
            <a:spLocks noGrp="1"/>
          </p:cNvSpPr>
          <p:nvPr>
            <p:ph type="title"/>
          </p:nvPr>
        </p:nvSpPr>
        <p:spPr>
          <a:xfrm>
            <a:off x="457200" y="274638"/>
            <a:ext cx="8229600" cy="6112564"/>
          </a:xfrm>
        </p:spPr>
        <p:txBody>
          <a:bodyPr>
            <a:normAutofit fontScale="90000"/>
          </a:bodyPr>
          <a:lstStyle/>
          <a:p>
            <a:r>
              <a:rPr lang="es-ES">
                <a:cs typeface="Calibri"/>
              </a:rPr>
              <a:t/>
            </a:r>
            <a:br>
              <a:rPr lang="es-ES">
                <a:cs typeface="Calibri"/>
              </a:rPr>
            </a:br>
            <a:r>
              <a:rPr lang="es-ES">
                <a:cs typeface="Calibri"/>
              </a:rPr>
              <a:t>LA  FORMA es la apariencia externa de los cuerpos, ya sean objetos, animales, edificios, seres humanos, etc. Todo lo que tiene materia tiene forma.</a:t>
            </a:r>
            <a:br>
              <a:rPr lang="es-ES">
                <a:cs typeface="Calibri"/>
              </a:rPr>
            </a:br>
            <a:r>
              <a:rPr lang="es-ES">
                <a:cs typeface="Calibri"/>
              </a:rPr>
              <a:t>Los recursos básicos para dibujar una forma son el </a:t>
            </a:r>
            <a:r>
              <a:rPr lang="es-ES" b="1">
                <a:cs typeface="Calibri"/>
              </a:rPr>
              <a:t>contorno</a:t>
            </a:r>
            <a:r>
              <a:rPr lang="es-ES">
                <a:cs typeface="Calibri"/>
              </a:rPr>
              <a:t>, la </a:t>
            </a:r>
            <a:r>
              <a:rPr lang="es-ES" b="1">
                <a:cs typeface="Calibri"/>
              </a:rPr>
              <a:t>silueta </a:t>
            </a:r>
            <a:r>
              <a:rPr lang="es-ES">
                <a:cs typeface="Calibri"/>
              </a:rPr>
              <a:t>y el </a:t>
            </a:r>
            <a:r>
              <a:rPr lang="es-ES" b="1">
                <a:cs typeface="Calibri"/>
              </a:rPr>
              <a:t>dintorno</a:t>
            </a:r>
          </a:p>
        </p:txBody>
      </p:sp>
    </p:spTree>
    <p:extLst>
      <p:ext uri="{BB962C8B-B14F-4D97-AF65-F5344CB8AC3E}">
        <p14:creationId xmlns:p14="http://schemas.microsoft.com/office/powerpoint/2010/main" xmlns="" val="176317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CD0B7D-7347-4703-A2D3-C1BF223FB8FA}"/>
              </a:ext>
            </a:extLst>
          </p:cNvPr>
          <p:cNvSpPr>
            <a:spLocks noGrp="1"/>
          </p:cNvSpPr>
          <p:nvPr>
            <p:ph type="title"/>
          </p:nvPr>
        </p:nvSpPr>
        <p:spPr/>
        <p:txBody>
          <a:bodyPr/>
          <a:lstStyle/>
          <a:p>
            <a:r>
              <a:rPr lang="es-ES">
                <a:cs typeface="Calibri"/>
              </a:rPr>
              <a:t>CONTORNO</a:t>
            </a:r>
            <a:endParaRPr lang="es-ES"/>
          </a:p>
        </p:txBody>
      </p:sp>
      <p:sp>
        <p:nvSpPr>
          <p:cNvPr id="3" name="Marcador de contenido 2">
            <a:extLst>
              <a:ext uri="{FF2B5EF4-FFF2-40B4-BE49-F238E27FC236}">
                <a16:creationId xmlns:a16="http://schemas.microsoft.com/office/drawing/2014/main" xmlns="" id="{8845F764-44C2-40CC-B15E-476D4CB4BBCB}"/>
              </a:ext>
            </a:extLst>
          </p:cNvPr>
          <p:cNvSpPr>
            <a:spLocks noGrp="1"/>
          </p:cNvSpPr>
          <p:nvPr>
            <p:ph sz="half" idx="1"/>
          </p:nvPr>
        </p:nvSpPr>
        <p:spPr/>
        <p:txBody>
          <a:bodyPr vert="horz" lIns="91440" tIns="45720" rIns="91440" bIns="45720" rtlCol="0" anchor="t">
            <a:normAutofit/>
          </a:bodyPr>
          <a:lstStyle/>
          <a:p>
            <a:r>
              <a:rPr lang="es-ES">
                <a:cs typeface="Calibri"/>
              </a:rPr>
              <a:t>Es la línea que bordea el perfil de una figura. En el mundo real las figuras no tienen contorno. Generalmente se usan contornos para dibujar formas sin detalles y para lograr un efecto visual de simplicidad y claridad</a:t>
            </a:r>
            <a:endParaRPr lang="es-ES"/>
          </a:p>
        </p:txBody>
      </p:sp>
      <p:pic>
        <p:nvPicPr>
          <p:cNvPr id="5" name="Imagen 5">
            <a:extLst>
              <a:ext uri="{FF2B5EF4-FFF2-40B4-BE49-F238E27FC236}">
                <a16:creationId xmlns:a16="http://schemas.microsoft.com/office/drawing/2014/main" xmlns="" id="{1E8F100E-34EC-473F-ACDE-5026B6A1B2BB}"/>
              </a:ext>
            </a:extLst>
          </p:cNvPr>
          <p:cNvPicPr>
            <a:picLocks noGrp="1" noChangeAspect="1"/>
          </p:cNvPicPr>
          <p:nvPr>
            <p:ph sz="half" idx="2"/>
          </p:nvPr>
        </p:nvPicPr>
        <p:blipFill>
          <a:blip r:embed="rId2" cstate="print"/>
          <a:stretch>
            <a:fillRect/>
          </a:stretch>
        </p:blipFill>
        <p:spPr>
          <a:xfrm>
            <a:off x="5159692" y="3165475"/>
            <a:ext cx="1463040" cy="1981200"/>
          </a:xfrm>
        </p:spPr>
      </p:pic>
    </p:spTree>
    <p:extLst>
      <p:ext uri="{BB962C8B-B14F-4D97-AF65-F5344CB8AC3E}">
        <p14:creationId xmlns:p14="http://schemas.microsoft.com/office/powerpoint/2010/main" xmlns="" val="223760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BDD162-F78D-41DA-A657-571951CC28D2}"/>
              </a:ext>
            </a:extLst>
          </p:cNvPr>
          <p:cNvSpPr>
            <a:spLocks noGrp="1"/>
          </p:cNvSpPr>
          <p:nvPr>
            <p:ph type="title"/>
          </p:nvPr>
        </p:nvSpPr>
        <p:spPr/>
        <p:txBody>
          <a:bodyPr/>
          <a:lstStyle/>
          <a:p>
            <a:r>
              <a:rPr lang="es-ES">
                <a:cs typeface="Calibri"/>
              </a:rPr>
              <a:t>SILUETA</a:t>
            </a:r>
            <a:endParaRPr lang="es-ES"/>
          </a:p>
        </p:txBody>
      </p:sp>
      <p:sp>
        <p:nvSpPr>
          <p:cNvPr id="3" name="Marcador de contenido 2">
            <a:extLst>
              <a:ext uri="{FF2B5EF4-FFF2-40B4-BE49-F238E27FC236}">
                <a16:creationId xmlns:a16="http://schemas.microsoft.com/office/drawing/2014/main" xmlns="" id="{05033822-E850-4D84-93BC-D95F34C80708}"/>
              </a:ext>
            </a:extLst>
          </p:cNvPr>
          <p:cNvSpPr>
            <a:spLocks noGrp="1"/>
          </p:cNvSpPr>
          <p:nvPr>
            <p:ph sz="half" idx="1"/>
          </p:nvPr>
        </p:nvSpPr>
        <p:spPr/>
        <p:txBody>
          <a:bodyPr vert="horz" lIns="91440" tIns="45720" rIns="91440" bIns="45720" rtlCol="0" anchor="t">
            <a:normAutofit/>
          </a:bodyPr>
          <a:lstStyle/>
          <a:p>
            <a:r>
              <a:rPr lang="es-ES">
                <a:cs typeface="Calibri"/>
              </a:rPr>
              <a:t>Es la representación de una forma mediante un solo color. Los artistas recurren a la silueta cuando desean destacar lo esencial de una forma o si quieren imitar un efecto de contraluz</a:t>
            </a:r>
          </a:p>
        </p:txBody>
      </p:sp>
      <p:pic>
        <p:nvPicPr>
          <p:cNvPr id="5" name="Imagen 5">
            <a:extLst>
              <a:ext uri="{FF2B5EF4-FFF2-40B4-BE49-F238E27FC236}">
                <a16:creationId xmlns:a16="http://schemas.microsoft.com/office/drawing/2014/main" xmlns="" id="{BED1D69A-65D3-4A17-A7F9-9DCDD285EA5C}"/>
              </a:ext>
            </a:extLst>
          </p:cNvPr>
          <p:cNvPicPr>
            <a:picLocks noGrp="1" noChangeAspect="1"/>
          </p:cNvPicPr>
          <p:nvPr>
            <p:ph sz="half" idx="2"/>
          </p:nvPr>
        </p:nvPicPr>
        <p:blipFill>
          <a:blip r:embed="rId2" cstate="print"/>
          <a:stretch>
            <a:fillRect/>
          </a:stretch>
        </p:blipFill>
        <p:spPr>
          <a:xfrm>
            <a:off x="4499849" y="2055813"/>
            <a:ext cx="2782727" cy="4200525"/>
          </a:xfrm>
        </p:spPr>
      </p:pic>
    </p:spTree>
    <p:extLst>
      <p:ext uri="{BB962C8B-B14F-4D97-AF65-F5344CB8AC3E}">
        <p14:creationId xmlns:p14="http://schemas.microsoft.com/office/powerpoint/2010/main" xmlns="" val="344448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12AD91-249F-48A5-ACFE-EB60A3600C7B}"/>
              </a:ext>
            </a:extLst>
          </p:cNvPr>
          <p:cNvSpPr>
            <a:spLocks noGrp="1"/>
          </p:cNvSpPr>
          <p:nvPr>
            <p:ph type="title"/>
          </p:nvPr>
        </p:nvSpPr>
        <p:spPr/>
        <p:txBody>
          <a:bodyPr/>
          <a:lstStyle/>
          <a:p>
            <a:r>
              <a:rPr lang="es-ES">
                <a:cs typeface="Calibri"/>
              </a:rPr>
              <a:t>DINTORNO</a:t>
            </a:r>
            <a:endParaRPr lang="es-ES"/>
          </a:p>
        </p:txBody>
      </p:sp>
      <p:sp>
        <p:nvSpPr>
          <p:cNvPr id="3" name="Marcador de contenido 2">
            <a:extLst>
              <a:ext uri="{FF2B5EF4-FFF2-40B4-BE49-F238E27FC236}">
                <a16:creationId xmlns:a16="http://schemas.microsoft.com/office/drawing/2014/main" xmlns="" id="{0ED6B154-8E41-4140-889D-A40E742FDBE4}"/>
              </a:ext>
            </a:extLst>
          </p:cNvPr>
          <p:cNvSpPr>
            <a:spLocks noGrp="1"/>
          </p:cNvSpPr>
          <p:nvPr>
            <p:ph sz="half" idx="1"/>
          </p:nvPr>
        </p:nvSpPr>
        <p:spPr/>
        <p:txBody>
          <a:bodyPr vert="horz" lIns="91440" tIns="45720" rIns="91440" bIns="45720" rtlCol="0" anchor="t">
            <a:normAutofit/>
          </a:bodyPr>
          <a:lstStyle/>
          <a:p>
            <a:pPr marL="342900" indent="-342900"/>
            <a:r>
              <a:rPr lang="es-ES">
                <a:cs typeface="Calibri"/>
              </a:rPr>
              <a:t>Son todas las líneas, los colores y las texturas que configuran la superficie de una forma. El dintorno se utiliza para describir formas detalladamente y destacar el interior de la figura con respecto al perfil.</a:t>
            </a:r>
            <a:endParaRPr lang="es-ES"/>
          </a:p>
        </p:txBody>
      </p:sp>
      <p:pic>
        <p:nvPicPr>
          <p:cNvPr id="5" name="Imagen 5">
            <a:extLst>
              <a:ext uri="{FF2B5EF4-FFF2-40B4-BE49-F238E27FC236}">
                <a16:creationId xmlns:a16="http://schemas.microsoft.com/office/drawing/2014/main" xmlns="" id="{E7D755F0-FA6B-4622-8B0F-B69383DC93E0}"/>
              </a:ext>
            </a:extLst>
          </p:cNvPr>
          <p:cNvPicPr>
            <a:picLocks noGrp="1" noChangeAspect="1"/>
          </p:cNvPicPr>
          <p:nvPr>
            <p:ph sz="half" idx="2"/>
          </p:nvPr>
        </p:nvPicPr>
        <p:blipFill>
          <a:blip r:embed="rId2" cstate="print"/>
          <a:stretch>
            <a:fillRect/>
          </a:stretch>
        </p:blipFill>
        <p:spPr>
          <a:xfrm>
            <a:off x="4316016" y="2055813"/>
            <a:ext cx="3150393" cy="4200525"/>
          </a:xfrm>
        </p:spPr>
      </p:pic>
    </p:spTree>
    <p:extLst>
      <p:ext uri="{BB962C8B-B14F-4D97-AF65-F5344CB8AC3E}">
        <p14:creationId xmlns:p14="http://schemas.microsoft.com/office/powerpoint/2010/main" xmlns="" val="113758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9F558F-663F-40A6-A4B4-067D2BFBB1B6}"/>
              </a:ext>
            </a:extLst>
          </p:cNvPr>
          <p:cNvSpPr>
            <a:spLocks noGrp="1"/>
          </p:cNvSpPr>
          <p:nvPr>
            <p:ph type="title"/>
          </p:nvPr>
        </p:nvSpPr>
        <p:spPr/>
        <p:txBody>
          <a:bodyPr/>
          <a:lstStyle/>
          <a:p>
            <a:r>
              <a:rPr lang="es-ES">
                <a:cs typeface="Calibri"/>
              </a:rPr>
              <a:t>EJERCICIO</a:t>
            </a:r>
            <a:endParaRPr lang="es-ES"/>
          </a:p>
        </p:txBody>
      </p:sp>
      <p:sp>
        <p:nvSpPr>
          <p:cNvPr id="3" name="Marcador de contenido 2">
            <a:extLst>
              <a:ext uri="{FF2B5EF4-FFF2-40B4-BE49-F238E27FC236}">
                <a16:creationId xmlns:a16="http://schemas.microsoft.com/office/drawing/2014/main" xmlns="" id="{1E4E3DC4-7721-4967-809E-1395B5473DC3}"/>
              </a:ext>
            </a:extLst>
          </p:cNvPr>
          <p:cNvSpPr>
            <a:spLocks noGrp="1"/>
          </p:cNvSpPr>
          <p:nvPr>
            <p:ph idx="1"/>
          </p:nvPr>
        </p:nvSpPr>
        <p:spPr/>
        <p:txBody>
          <a:bodyPr vert="horz" lIns="91440" tIns="45720" rIns="91440" bIns="45720" rtlCol="0" anchor="t">
            <a:normAutofit/>
          </a:bodyPr>
          <a:lstStyle/>
          <a:p>
            <a:pPr marL="342900" indent="-342900"/>
            <a:r>
              <a:rPr lang="es-ES">
                <a:cs typeface="Calibri"/>
              </a:rPr>
              <a:t>Dibuja con lápices de colores el contorno, la silueta y el dintorno de la mariposa. En la figura del contorno puedes utilizar líneas de color, o pequeñas formas inventadas por ti que vayan siguiendo el contorno. </a:t>
            </a:r>
            <a:endParaRPr lang="es-ES"/>
          </a:p>
        </p:txBody>
      </p:sp>
    </p:spTree>
    <p:extLst>
      <p:ext uri="{BB962C8B-B14F-4D97-AF65-F5344CB8AC3E}">
        <p14:creationId xmlns:p14="http://schemas.microsoft.com/office/powerpoint/2010/main" xmlns="" val="428096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2A94A7-1E3B-4B02-B403-F53A420B1762}"/>
              </a:ext>
            </a:extLst>
          </p:cNvPr>
          <p:cNvSpPr>
            <a:spLocks noGrp="1"/>
          </p:cNvSpPr>
          <p:nvPr>
            <p:ph type="ctrTitle"/>
          </p:nvPr>
        </p:nvSpPr>
        <p:spPr/>
        <p:txBody>
          <a:bodyPr/>
          <a:lstStyle/>
          <a:p>
            <a:r>
              <a:rPr lang="es-ES">
                <a:cs typeface="Calibri"/>
              </a:rPr>
              <a:t>EXPRESIVIDAD DE LAS FORMAS</a:t>
            </a:r>
            <a:endParaRPr lang="es-ES"/>
          </a:p>
        </p:txBody>
      </p:sp>
      <p:sp>
        <p:nvSpPr>
          <p:cNvPr id="3" name="Subtítulo 2">
            <a:extLst>
              <a:ext uri="{FF2B5EF4-FFF2-40B4-BE49-F238E27FC236}">
                <a16:creationId xmlns:a16="http://schemas.microsoft.com/office/drawing/2014/main" xmlns="" id="{4341B845-B1E8-440A-AA15-E20B3C2860F9}"/>
              </a:ext>
            </a:extLst>
          </p:cNvPr>
          <p:cNvSpPr>
            <a:spLocks noGrp="1"/>
          </p:cNvSpPr>
          <p:nvPr>
            <p:ph type="subTitle" idx="1"/>
          </p:nvPr>
        </p:nvSpPr>
        <p:spPr/>
        <p:txBody>
          <a:bodyPr vert="horz" lIns="91440" tIns="45720" rIns="91440" bIns="45720" rtlCol="0" anchor="t">
            <a:normAutofit/>
          </a:bodyPr>
          <a:lstStyle/>
          <a:p>
            <a:r>
              <a:rPr lang="es-ES">
                <a:cs typeface="Calibri"/>
              </a:rPr>
              <a:t>FORMAS CERRADAS</a:t>
            </a:r>
          </a:p>
          <a:p>
            <a:r>
              <a:rPr lang="es-ES">
                <a:cs typeface="Calibri"/>
              </a:rPr>
              <a:t>FORMAS ABIERTAS  </a:t>
            </a:r>
          </a:p>
        </p:txBody>
      </p:sp>
    </p:spTree>
    <p:extLst>
      <p:ext uri="{BB962C8B-B14F-4D97-AF65-F5344CB8AC3E}">
        <p14:creationId xmlns:p14="http://schemas.microsoft.com/office/powerpoint/2010/main" xmlns="" val="226975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0C57F5-7D58-4C56-8EB1-89E1FF8D3485}"/>
              </a:ext>
            </a:extLst>
          </p:cNvPr>
          <p:cNvSpPr>
            <a:spLocks noGrp="1"/>
          </p:cNvSpPr>
          <p:nvPr>
            <p:ph type="title"/>
          </p:nvPr>
        </p:nvSpPr>
        <p:spPr/>
        <p:txBody>
          <a:bodyPr/>
          <a:lstStyle/>
          <a:p>
            <a:r>
              <a:rPr lang="es-ES">
                <a:ea typeface="+mj-lt"/>
                <a:cs typeface="+mj-lt"/>
              </a:rPr>
              <a:t>Formas cerradas</a:t>
            </a:r>
            <a:endParaRPr lang="es-ES"/>
          </a:p>
        </p:txBody>
      </p:sp>
      <p:sp>
        <p:nvSpPr>
          <p:cNvPr id="3" name="Marcador de contenido 2">
            <a:extLst>
              <a:ext uri="{FF2B5EF4-FFF2-40B4-BE49-F238E27FC236}">
                <a16:creationId xmlns:a16="http://schemas.microsoft.com/office/drawing/2014/main" xmlns="" id="{7113EB64-DC14-418B-8626-560D9F95D62D}"/>
              </a:ext>
            </a:extLst>
          </p:cNvPr>
          <p:cNvSpPr>
            <a:spLocks noGrp="1"/>
          </p:cNvSpPr>
          <p:nvPr>
            <p:ph sz="half" idx="1"/>
          </p:nvPr>
        </p:nvSpPr>
        <p:spPr/>
        <p:txBody>
          <a:bodyPr vert="horz" lIns="91440" tIns="45720" rIns="91440" bIns="45720" rtlCol="0" anchor="t">
            <a:normAutofit/>
          </a:bodyPr>
          <a:lstStyle/>
          <a:p>
            <a:r>
              <a:rPr lang="es-ES">
                <a:ea typeface="+mn-lt"/>
                <a:cs typeface="+mn-lt"/>
              </a:rPr>
              <a:t>Las formas cerradas tienen bordes definidos por ello se perciben fácilmente y se destacan de las formas situadas a su alrededor-</a:t>
            </a:r>
            <a:endParaRPr lang="en-US">
              <a:ea typeface="+mn-lt"/>
              <a:cs typeface="+mn-lt"/>
            </a:endParaRPr>
          </a:p>
          <a:p>
            <a:r>
              <a:rPr lang="es-ES">
                <a:ea typeface="+mn-lt"/>
                <a:cs typeface="+mn-lt"/>
              </a:rPr>
              <a:t>La cualidad visual más destacada de las formas cerradas es que simplifican el aspecto de las figuras y centran las vista sobre ellas.</a:t>
            </a:r>
          </a:p>
        </p:txBody>
      </p:sp>
      <p:pic>
        <p:nvPicPr>
          <p:cNvPr id="5" name="Imagen 5">
            <a:extLst>
              <a:ext uri="{FF2B5EF4-FFF2-40B4-BE49-F238E27FC236}">
                <a16:creationId xmlns:a16="http://schemas.microsoft.com/office/drawing/2014/main" xmlns="" id="{1E8DECBB-708C-48EB-984D-956293603F20}"/>
              </a:ext>
            </a:extLst>
          </p:cNvPr>
          <p:cNvPicPr>
            <a:picLocks noGrp="1" noChangeAspect="1"/>
          </p:cNvPicPr>
          <p:nvPr>
            <p:ph sz="half" idx="2"/>
          </p:nvPr>
        </p:nvPicPr>
        <p:blipFill>
          <a:blip r:embed="rId2" cstate="print"/>
          <a:stretch>
            <a:fillRect/>
          </a:stretch>
        </p:blipFill>
        <p:spPr>
          <a:xfrm>
            <a:off x="4241800" y="2081343"/>
            <a:ext cx="3298825" cy="4149465"/>
          </a:xfrm>
        </p:spPr>
      </p:pic>
    </p:spTree>
    <p:extLst>
      <p:ext uri="{BB962C8B-B14F-4D97-AF65-F5344CB8AC3E}">
        <p14:creationId xmlns:p14="http://schemas.microsoft.com/office/powerpoint/2010/main" xmlns="" val="191681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399414-4FC8-4225-8088-6F97A430532C}"/>
              </a:ext>
            </a:extLst>
          </p:cNvPr>
          <p:cNvSpPr>
            <a:spLocks noGrp="1"/>
          </p:cNvSpPr>
          <p:nvPr>
            <p:ph type="title"/>
          </p:nvPr>
        </p:nvSpPr>
        <p:spPr/>
        <p:txBody>
          <a:bodyPr/>
          <a:lstStyle/>
          <a:p>
            <a:r>
              <a:rPr lang="es-ES">
                <a:cs typeface="Calibri"/>
              </a:rPr>
              <a:t>Formas abiertas</a:t>
            </a:r>
            <a:endParaRPr lang="es-ES"/>
          </a:p>
        </p:txBody>
      </p:sp>
      <p:sp>
        <p:nvSpPr>
          <p:cNvPr id="3" name="Marcador de contenido 2">
            <a:extLst>
              <a:ext uri="{FF2B5EF4-FFF2-40B4-BE49-F238E27FC236}">
                <a16:creationId xmlns:a16="http://schemas.microsoft.com/office/drawing/2014/main" xmlns="" id="{7B8FFFAD-313A-47A6-BBA5-A7CCFAC62EFC}"/>
              </a:ext>
            </a:extLst>
          </p:cNvPr>
          <p:cNvSpPr>
            <a:spLocks noGrp="1"/>
          </p:cNvSpPr>
          <p:nvPr>
            <p:ph sz="half" idx="1"/>
          </p:nvPr>
        </p:nvSpPr>
        <p:spPr/>
        <p:txBody>
          <a:bodyPr vert="horz" lIns="91440" tIns="45720" rIns="91440" bIns="45720" rtlCol="0" anchor="t">
            <a:normAutofit/>
          </a:bodyPr>
          <a:lstStyle/>
          <a:p>
            <a:r>
              <a:rPr lang="es-ES">
                <a:cs typeface="Calibri"/>
              </a:rPr>
              <a:t>Son aquellas que rompen contornos dejando que los colores y las texturas de su interior se entremezclen con los de otras superficies</a:t>
            </a:r>
          </a:p>
          <a:p>
            <a:r>
              <a:rPr lang="es-ES">
                <a:cs typeface="Calibri"/>
              </a:rPr>
              <a:t>Claude Monet. Ninfeas 1907</a:t>
            </a:r>
          </a:p>
        </p:txBody>
      </p:sp>
      <p:pic>
        <p:nvPicPr>
          <p:cNvPr id="5" name="Imagen 5">
            <a:extLst>
              <a:ext uri="{FF2B5EF4-FFF2-40B4-BE49-F238E27FC236}">
                <a16:creationId xmlns:a16="http://schemas.microsoft.com/office/drawing/2014/main" xmlns="" id="{811AAF9F-80B4-4131-B067-D7B1F4ADC3DD}"/>
              </a:ext>
            </a:extLst>
          </p:cNvPr>
          <p:cNvPicPr>
            <a:picLocks noGrp="1" noChangeAspect="1"/>
          </p:cNvPicPr>
          <p:nvPr>
            <p:ph sz="half" idx="2"/>
          </p:nvPr>
        </p:nvPicPr>
        <p:blipFill>
          <a:blip r:embed="rId2" cstate="print"/>
          <a:stretch>
            <a:fillRect/>
          </a:stretch>
        </p:blipFill>
        <p:spPr>
          <a:xfrm>
            <a:off x="4241800" y="2598597"/>
            <a:ext cx="3298825" cy="3114956"/>
          </a:xfrm>
        </p:spPr>
      </p:pic>
    </p:spTree>
    <p:extLst>
      <p:ext uri="{BB962C8B-B14F-4D97-AF65-F5344CB8AC3E}">
        <p14:creationId xmlns:p14="http://schemas.microsoft.com/office/powerpoint/2010/main" xmlns="" val="215520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DEFINICIÓN DE FORMA</a:t>
            </a:r>
          </a:p>
        </p:txBody>
      </p:sp>
      <p:sp>
        <p:nvSpPr>
          <p:cNvPr id="3" name="2 Marcador de contenido"/>
          <p:cNvSpPr>
            <a:spLocks noGrp="1"/>
          </p:cNvSpPr>
          <p:nvPr>
            <p:ph idx="1"/>
          </p:nvPr>
        </p:nvSpPr>
        <p:spPr>
          <a:xfrm>
            <a:off x="457200" y="2564904"/>
            <a:ext cx="8229600" cy="3561259"/>
          </a:xfrm>
        </p:spPr>
        <p:txBody>
          <a:bodyPr/>
          <a:lstStyle/>
          <a:p>
            <a:r>
              <a:rPr lang="es-ES"/>
              <a:t>Es la apariencia visual de los cuerpos y posee diferentes cualidades: color, textura, tamaño y estructura. Estas cualidades nos permiten distinguir unas formas de otras.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FB3535-1D4C-408B-9B67-61D67F0E8063}"/>
              </a:ext>
            </a:extLst>
          </p:cNvPr>
          <p:cNvSpPr>
            <a:spLocks noGrp="1"/>
          </p:cNvSpPr>
          <p:nvPr>
            <p:ph type="title"/>
          </p:nvPr>
        </p:nvSpPr>
        <p:spPr/>
        <p:txBody>
          <a:bodyPr/>
          <a:lstStyle/>
          <a:p>
            <a:r>
              <a:rPr lang="es-ES">
                <a:cs typeface="Calibri"/>
              </a:rPr>
              <a:t>EJERCICIO</a:t>
            </a:r>
            <a:endParaRPr lang="es-ES"/>
          </a:p>
        </p:txBody>
      </p:sp>
      <p:pic>
        <p:nvPicPr>
          <p:cNvPr id="4" name="Imagen 4" descr="Imagen que contiene tabla, viejo, pintado, vistiendo&#10;&#10;Descripción generada automáticamente">
            <a:extLst>
              <a:ext uri="{FF2B5EF4-FFF2-40B4-BE49-F238E27FC236}">
                <a16:creationId xmlns:a16="http://schemas.microsoft.com/office/drawing/2014/main" xmlns="" id="{EDDDB623-AD81-437B-A673-EF3E4222E541}"/>
              </a:ext>
            </a:extLst>
          </p:cNvPr>
          <p:cNvPicPr>
            <a:picLocks noGrp="1" noChangeAspect="1"/>
          </p:cNvPicPr>
          <p:nvPr>
            <p:ph idx="1"/>
          </p:nvPr>
        </p:nvPicPr>
        <p:blipFill>
          <a:blip r:embed="rId2" cstate="print"/>
          <a:stretch>
            <a:fillRect/>
          </a:stretch>
        </p:blipFill>
        <p:spPr>
          <a:xfrm>
            <a:off x="1085491" y="3512014"/>
            <a:ext cx="3810000" cy="2628900"/>
          </a:xfrm>
        </p:spPr>
      </p:pic>
      <p:pic>
        <p:nvPicPr>
          <p:cNvPr id="5" name="Imagen 5" descr="Logotipo&#10;&#10;Descripción generada automáticamente">
            <a:extLst>
              <a:ext uri="{FF2B5EF4-FFF2-40B4-BE49-F238E27FC236}">
                <a16:creationId xmlns:a16="http://schemas.microsoft.com/office/drawing/2014/main" xmlns="" id="{6A180DC8-A086-4309-AA4E-FEBCC43A2192}"/>
              </a:ext>
            </a:extLst>
          </p:cNvPr>
          <p:cNvPicPr>
            <a:picLocks noChangeAspect="1"/>
          </p:cNvPicPr>
          <p:nvPr/>
        </p:nvPicPr>
        <p:blipFill>
          <a:blip r:embed="rId3" cstate="print"/>
          <a:stretch>
            <a:fillRect/>
          </a:stretch>
        </p:blipFill>
        <p:spPr>
          <a:xfrm>
            <a:off x="2984740" y="1420655"/>
            <a:ext cx="2743200" cy="1975104"/>
          </a:xfrm>
          <a:prstGeom prst="rect">
            <a:avLst/>
          </a:prstGeom>
        </p:spPr>
      </p:pic>
      <p:pic>
        <p:nvPicPr>
          <p:cNvPr id="6" name="Imagen 6">
            <a:extLst>
              <a:ext uri="{FF2B5EF4-FFF2-40B4-BE49-F238E27FC236}">
                <a16:creationId xmlns:a16="http://schemas.microsoft.com/office/drawing/2014/main" xmlns="" id="{5F45B0F2-D4EF-464B-9CFD-FB5CED4C020E}"/>
              </a:ext>
            </a:extLst>
          </p:cNvPr>
          <p:cNvPicPr>
            <a:picLocks noChangeAspect="1"/>
          </p:cNvPicPr>
          <p:nvPr/>
        </p:nvPicPr>
        <p:blipFill>
          <a:blip r:embed="rId4" cstate="print"/>
          <a:stretch>
            <a:fillRect/>
          </a:stretch>
        </p:blipFill>
        <p:spPr>
          <a:xfrm>
            <a:off x="6180916" y="2099094"/>
            <a:ext cx="2619375" cy="3810000"/>
          </a:xfrm>
          <a:prstGeom prst="rect">
            <a:avLst/>
          </a:prstGeom>
        </p:spPr>
      </p:pic>
    </p:spTree>
    <p:extLst>
      <p:ext uri="{BB962C8B-B14F-4D97-AF65-F5344CB8AC3E}">
        <p14:creationId xmlns:p14="http://schemas.microsoft.com/office/powerpoint/2010/main" xmlns="" val="100527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52A451-C69E-4B0D-9FCD-ADD3EB054D11}"/>
              </a:ext>
            </a:extLst>
          </p:cNvPr>
          <p:cNvSpPr>
            <a:spLocks noGrp="1"/>
          </p:cNvSpPr>
          <p:nvPr>
            <p:ph type="title"/>
          </p:nvPr>
        </p:nvSpPr>
        <p:spPr/>
        <p:txBody>
          <a:bodyPr>
            <a:normAutofit/>
          </a:bodyPr>
          <a:lstStyle/>
          <a:p>
            <a:r>
              <a:rPr lang="es-ES" b="1">
                <a:cs typeface="Calibri"/>
              </a:rPr>
              <a:t>RELACIONES ESPACIALES ENTRE LAS FORMAS</a:t>
            </a:r>
            <a:endParaRPr lang="es-ES" b="1"/>
          </a:p>
        </p:txBody>
      </p:sp>
      <p:sp>
        <p:nvSpPr>
          <p:cNvPr id="3" name="Marcador de contenido 2">
            <a:extLst>
              <a:ext uri="{FF2B5EF4-FFF2-40B4-BE49-F238E27FC236}">
                <a16:creationId xmlns:a16="http://schemas.microsoft.com/office/drawing/2014/main" xmlns="" id="{096ABFDC-20B2-4B1C-875E-442F74502F1A}"/>
              </a:ext>
            </a:extLst>
          </p:cNvPr>
          <p:cNvSpPr>
            <a:spLocks noGrp="1"/>
          </p:cNvSpPr>
          <p:nvPr>
            <p:ph idx="1"/>
          </p:nvPr>
        </p:nvSpPr>
        <p:spPr>
          <a:xfrm>
            <a:off x="457200" y="2664124"/>
            <a:ext cx="8229600" cy="3462039"/>
          </a:xfrm>
        </p:spPr>
        <p:txBody>
          <a:bodyPr vert="horz" lIns="91440" tIns="45720" rIns="91440" bIns="45720" rtlCol="0" anchor="t">
            <a:normAutofit/>
          </a:bodyPr>
          <a:lstStyle/>
          <a:p>
            <a:r>
              <a:rPr lang="es-ES">
                <a:cs typeface="Calibri"/>
              </a:rPr>
              <a:t>Es importante tener en cuenta la relación espacial entre las formas a la hora de dibujar una composición.</a:t>
            </a:r>
            <a:endParaRPr lang="es-ES"/>
          </a:p>
        </p:txBody>
      </p:sp>
    </p:spTree>
    <p:extLst>
      <p:ext uri="{BB962C8B-B14F-4D97-AF65-F5344CB8AC3E}">
        <p14:creationId xmlns:p14="http://schemas.microsoft.com/office/powerpoint/2010/main" xmlns="" val="4285237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82AC10-CC4F-4F42-B08A-CEA46613B980}"/>
              </a:ext>
            </a:extLst>
          </p:cNvPr>
          <p:cNvSpPr>
            <a:spLocks noGrp="1"/>
          </p:cNvSpPr>
          <p:nvPr>
            <p:ph type="title"/>
          </p:nvPr>
        </p:nvSpPr>
        <p:spPr/>
        <p:txBody>
          <a:bodyPr>
            <a:normAutofit fontScale="90000"/>
          </a:bodyPr>
          <a:lstStyle/>
          <a:p>
            <a:r>
              <a:rPr lang="es-ES">
                <a:cs typeface="Calibri"/>
              </a:rPr>
              <a:t>SUPERPOSICIÓN</a:t>
            </a:r>
            <a:br>
              <a:rPr lang="es-ES">
                <a:cs typeface="Calibri"/>
              </a:rPr>
            </a:br>
            <a:r>
              <a:rPr lang="es-ES">
                <a:cs typeface="Calibri"/>
              </a:rPr>
              <a:t>Si sobre un soporte plano dibujamos o pegamos formas que se tapan parcialmente estamos creando un espacio tridimensional</a:t>
            </a:r>
          </a:p>
        </p:txBody>
      </p:sp>
      <p:pic>
        <p:nvPicPr>
          <p:cNvPr id="11" name="Imagen 11">
            <a:extLst>
              <a:ext uri="{FF2B5EF4-FFF2-40B4-BE49-F238E27FC236}">
                <a16:creationId xmlns:a16="http://schemas.microsoft.com/office/drawing/2014/main" xmlns="" id="{553CEC4D-E117-462D-B1B7-83F57CFC6974}"/>
              </a:ext>
            </a:extLst>
          </p:cNvPr>
          <p:cNvPicPr>
            <a:picLocks noGrp="1" noChangeAspect="1"/>
          </p:cNvPicPr>
          <p:nvPr>
            <p:ph sz="half" idx="1"/>
          </p:nvPr>
        </p:nvPicPr>
        <p:blipFill>
          <a:blip r:embed="rId2" cstate="print"/>
          <a:stretch>
            <a:fillRect/>
          </a:stretch>
        </p:blipFill>
        <p:spPr>
          <a:xfrm>
            <a:off x="640182" y="4554713"/>
            <a:ext cx="3298825" cy="2082959"/>
          </a:xfrm>
        </p:spPr>
      </p:pic>
      <p:pic>
        <p:nvPicPr>
          <p:cNvPr id="12" name="Imagen 12">
            <a:extLst>
              <a:ext uri="{FF2B5EF4-FFF2-40B4-BE49-F238E27FC236}">
                <a16:creationId xmlns:a16="http://schemas.microsoft.com/office/drawing/2014/main" xmlns="" id="{74F19CEB-DE07-4354-9DA8-9B46E5345F6B}"/>
              </a:ext>
            </a:extLst>
          </p:cNvPr>
          <p:cNvPicPr>
            <a:picLocks noGrp="1" noChangeAspect="1"/>
          </p:cNvPicPr>
          <p:nvPr>
            <p:ph sz="half" idx="2"/>
          </p:nvPr>
        </p:nvPicPr>
        <p:blipFill>
          <a:blip r:embed="rId3" cstate="print"/>
          <a:stretch>
            <a:fillRect/>
          </a:stretch>
        </p:blipFill>
        <p:spPr>
          <a:xfrm>
            <a:off x="4572479" y="4122373"/>
            <a:ext cx="3298825" cy="2224008"/>
          </a:xfrm>
        </p:spPr>
      </p:pic>
    </p:spTree>
    <p:extLst>
      <p:ext uri="{BB962C8B-B14F-4D97-AF65-F5344CB8AC3E}">
        <p14:creationId xmlns:p14="http://schemas.microsoft.com/office/powerpoint/2010/main" xmlns="" val="2265063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BCF404-F9C5-4654-A4BC-FC2559A5EA03}"/>
              </a:ext>
            </a:extLst>
          </p:cNvPr>
          <p:cNvSpPr>
            <a:spLocks noGrp="1"/>
          </p:cNvSpPr>
          <p:nvPr>
            <p:ph type="title"/>
          </p:nvPr>
        </p:nvSpPr>
        <p:spPr/>
        <p:txBody>
          <a:bodyPr>
            <a:normAutofit fontScale="90000"/>
          </a:bodyPr>
          <a:lstStyle/>
          <a:p>
            <a:r>
              <a:rPr lang="es-ES">
                <a:cs typeface="Calibri"/>
              </a:rPr>
              <a:t>DISMINUCIÓN DE TAMAÑO </a:t>
            </a:r>
            <a:br>
              <a:rPr lang="es-ES">
                <a:cs typeface="Calibri"/>
              </a:rPr>
            </a:br>
            <a:r>
              <a:rPr lang="es-ES">
                <a:cs typeface="Calibri"/>
              </a:rPr>
              <a:t>Cuando sobre un soporte plano dibujamos o pegamos formas de distintos tamaños conseguimos crear un efecto de profundidad</a:t>
            </a:r>
            <a:br>
              <a:rPr lang="es-ES">
                <a:cs typeface="Calibri"/>
              </a:rPr>
            </a:br>
            <a:endParaRPr lang="es-ES"/>
          </a:p>
        </p:txBody>
      </p:sp>
      <p:pic>
        <p:nvPicPr>
          <p:cNvPr id="10" name="Imagen 10">
            <a:extLst>
              <a:ext uri="{FF2B5EF4-FFF2-40B4-BE49-F238E27FC236}">
                <a16:creationId xmlns:a16="http://schemas.microsoft.com/office/drawing/2014/main" xmlns="" id="{EF91288B-63C4-44D7-85B0-CF189968F6F8}"/>
              </a:ext>
            </a:extLst>
          </p:cNvPr>
          <p:cNvPicPr>
            <a:picLocks noGrp="1" noChangeAspect="1"/>
          </p:cNvPicPr>
          <p:nvPr>
            <p:ph sz="half" idx="2"/>
          </p:nvPr>
        </p:nvPicPr>
        <p:blipFill>
          <a:blip r:embed="rId2" cstate="print"/>
          <a:stretch>
            <a:fillRect/>
          </a:stretch>
        </p:blipFill>
        <p:spPr>
          <a:xfrm>
            <a:off x="346196" y="3939095"/>
            <a:ext cx="8455622" cy="2809491"/>
          </a:xfrm>
        </p:spPr>
      </p:pic>
    </p:spTree>
    <p:extLst>
      <p:ext uri="{BB962C8B-B14F-4D97-AF65-F5344CB8AC3E}">
        <p14:creationId xmlns:p14="http://schemas.microsoft.com/office/powerpoint/2010/main" xmlns="" val="59433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6645A3-E86F-472B-9AC8-9B9448ADF149}"/>
              </a:ext>
            </a:extLst>
          </p:cNvPr>
          <p:cNvSpPr>
            <a:spLocks noGrp="1"/>
          </p:cNvSpPr>
          <p:nvPr>
            <p:ph type="title"/>
          </p:nvPr>
        </p:nvSpPr>
        <p:spPr/>
        <p:txBody>
          <a:bodyPr/>
          <a:lstStyle/>
          <a:p>
            <a:r>
              <a:rPr lang="es-ES">
                <a:cs typeface="Calibri"/>
              </a:rPr>
              <a:t>CONTRASTE</a:t>
            </a:r>
            <a:endParaRPr lang="es-ES"/>
          </a:p>
        </p:txBody>
      </p:sp>
      <p:sp>
        <p:nvSpPr>
          <p:cNvPr id="3" name="Marcador de texto 2">
            <a:extLst>
              <a:ext uri="{FF2B5EF4-FFF2-40B4-BE49-F238E27FC236}">
                <a16:creationId xmlns:a16="http://schemas.microsoft.com/office/drawing/2014/main" xmlns="" id="{8BA3B5EB-2FA4-4798-A75E-4FB500CD224B}"/>
              </a:ext>
            </a:extLst>
          </p:cNvPr>
          <p:cNvSpPr>
            <a:spLocks noGrp="1"/>
          </p:cNvSpPr>
          <p:nvPr>
            <p:ph type="body" idx="1"/>
          </p:nvPr>
        </p:nvSpPr>
        <p:spPr>
          <a:xfrm>
            <a:off x="457200" y="1535113"/>
            <a:ext cx="8223999" cy="639762"/>
          </a:xfrm>
        </p:spPr>
        <p:txBody>
          <a:bodyPr>
            <a:normAutofit fontScale="47500" lnSpcReduction="20000"/>
          </a:bodyPr>
          <a:lstStyle/>
          <a:p>
            <a:r>
              <a:rPr lang="es-ES">
                <a:cs typeface="Calibri"/>
              </a:rPr>
              <a:t>De color. Los colores tienen la capacidad de crear sensación de cercanía y de lejanía(los colores cálidos acercan).</a:t>
            </a:r>
          </a:p>
          <a:p>
            <a:r>
              <a:rPr lang="es-ES">
                <a:cs typeface="Calibri"/>
              </a:rPr>
              <a:t>De forma. Las formas cerradas se perciben más cercanas y las abiertas más lejanas</a:t>
            </a:r>
          </a:p>
        </p:txBody>
      </p:sp>
      <p:pic>
        <p:nvPicPr>
          <p:cNvPr id="18" name="Imagen 18" descr="Imagen que contiene viejo, cubierto, fuego, agua&#10;&#10;Descripción generada automáticamente">
            <a:extLst>
              <a:ext uri="{FF2B5EF4-FFF2-40B4-BE49-F238E27FC236}">
                <a16:creationId xmlns:a16="http://schemas.microsoft.com/office/drawing/2014/main" xmlns="" id="{6C696CF4-2F08-4E2D-8F9C-E6083C3A255C}"/>
              </a:ext>
            </a:extLst>
          </p:cNvPr>
          <p:cNvPicPr>
            <a:picLocks noGrp="1" noChangeAspect="1"/>
          </p:cNvPicPr>
          <p:nvPr>
            <p:ph sz="half" idx="2"/>
          </p:nvPr>
        </p:nvPicPr>
        <p:blipFill>
          <a:blip r:embed="rId2" cstate="print"/>
          <a:stretch>
            <a:fillRect/>
          </a:stretch>
        </p:blipFill>
        <p:spPr>
          <a:xfrm>
            <a:off x="5010900" y="2800730"/>
            <a:ext cx="4003314" cy="3284496"/>
          </a:xfrm>
        </p:spPr>
      </p:pic>
      <p:pic>
        <p:nvPicPr>
          <p:cNvPr id="14" name="Imagen 14" descr="Imagen que contiene tabla, plato, oso&#10;&#10;Descripción generada automáticamente">
            <a:extLst>
              <a:ext uri="{FF2B5EF4-FFF2-40B4-BE49-F238E27FC236}">
                <a16:creationId xmlns:a16="http://schemas.microsoft.com/office/drawing/2014/main" xmlns="" id="{3F66A7C6-F792-4BD9-A7C1-B076A97D2F19}"/>
              </a:ext>
            </a:extLst>
          </p:cNvPr>
          <p:cNvPicPr>
            <a:picLocks noGrp="1" noChangeAspect="1"/>
          </p:cNvPicPr>
          <p:nvPr>
            <p:ph sz="quarter" idx="4"/>
          </p:nvPr>
        </p:nvPicPr>
        <p:blipFill>
          <a:blip r:embed="rId3" cstate="print"/>
          <a:stretch>
            <a:fillRect/>
          </a:stretch>
        </p:blipFill>
        <p:spPr>
          <a:xfrm rot="16200000">
            <a:off x="1012913" y="1974187"/>
            <a:ext cx="3155076" cy="4762388"/>
          </a:xfrm>
          <a:prstGeom prst="rect">
            <a:avLst/>
          </a:prstGeom>
        </p:spPr>
      </p:pic>
      <p:sp>
        <p:nvSpPr>
          <p:cNvPr id="15" name="Marcador de texto 2">
            <a:extLst>
              <a:ext uri="{FF2B5EF4-FFF2-40B4-BE49-F238E27FC236}">
                <a16:creationId xmlns:a16="http://schemas.microsoft.com/office/drawing/2014/main" xmlns="" id="{F21B87A9-9753-46C3-A703-D46D569AABA4}"/>
              </a:ext>
            </a:extLst>
          </p:cNvPr>
          <p:cNvSpPr>
            <a:spLocks noGrp="1"/>
          </p:cNvSpPr>
          <p:nvPr/>
        </p:nvSpPr>
        <p:spPr>
          <a:xfrm>
            <a:off x="457200" y="1535113"/>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endParaRPr lang="es-ES"/>
          </a:p>
        </p:txBody>
      </p:sp>
    </p:spTree>
    <p:extLst>
      <p:ext uri="{BB962C8B-B14F-4D97-AF65-F5344CB8AC3E}">
        <p14:creationId xmlns:p14="http://schemas.microsoft.com/office/powerpoint/2010/main" xmlns="" val="3116215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9853E3-BA10-4380-9A0E-D2AD3E77A2F5}"/>
              </a:ext>
            </a:extLst>
          </p:cNvPr>
          <p:cNvSpPr>
            <a:spLocks noGrp="1"/>
          </p:cNvSpPr>
          <p:nvPr>
            <p:ph type="title"/>
          </p:nvPr>
        </p:nvSpPr>
        <p:spPr/>
        <p:txBody>
          <a:bodyPr>
            <a:normAutofit/>
          </a:bodyPr>
          <a:lstStyle/>
          <a:p>
            <a:r>
              <a:rPr lang="es-ES">
                <a:cs typeface="Calibri"/>
              </a:rPr>
              <a:t>Ejercicio</a:t>
            </a:r>
            <a:br>
              <a:rPr lang="es-ES">
                <a:cs typeface="Calibri"/>
              </a:rPr>
            </a:br>
            <a:endParaRPr lang="es-ES"/>
          </a:p>
        </p:txBody>
      </p:sp>
      <p:sp>
        <p:nvSpPr>
          <p:cNvPr id="3" name="Marcador de texto 2">
            <a:extLst>
              <a:ext uri="{FF2B5EF4-FFF2-40B4-BE49-F238E27FC236}">
                <a16:creationId xmlns:a16="http://schemas.microsoft.com/office/drawing/2014/main" xmlns="" id="{1C6A7532-1FA3-47DF-A2DF-A24BEF86CD6E}"/>
              </a:ext>
            </a:extLst>
          </p:cNvPr>
          <p:cNvSpPr>
            <a:spLocks noGrp="1"/>
          </p:cNvSpPr>
          <p:nvPr>
            <p:ph type="body" idx="1"/>
          </p:nvPr>
        </p:nvSpPr>
        <p:spPr>
          <a:xfrm>
            <a:off x="385313" y="2785943"/>
            <a:ext cx="4040188" cy="2192516"/>
          </a:xfrm>
        </p:spPr>
        <p:txBody>
          <a:bodyPr>
            <a:normAutofit fontScale="70000" lnSpcReduction="20000"/>
          </a:bodyPr>
          <a:lstStyle/>
          <a:p>
            <a:r>
              <a:rPr lang="es-ES">
                <a:cs typeface="Calibri"/>
              </a:rPr>
              <a:t>Observa el dibujo propuesto como ejemplo.</a:t>
            </a:r>
          </a:p>
          <a:p>
            <a:endParaRPr lang="es-ES">
              <a:cs typeface="Calibri"/>
            </a:endParaRPr>
          </a:p>
          <a:p>
            <a:r>
              <a:rPr lang="es-ES">
                <a:cs typeface="Calibri"/>
              </a:rPr>
              <a:t>Haz un dibujo relacionado formas abiertas y cerradas, orgánicas y geométricas, de diferentes colores, para crear una composición con efecto visual de profundidad</a:t>
            </a:r>
          </a:p>
          <a:p>
            <a:endParaRPr lang="es-ES">
              <a:cs typeface="Calibri"/>
            </a:endParaRPr>
          </a:p>
        </p:txBody>
      </p:sp>
      <p:sp>
        <p:nvSpPr>
          <p:cNvPr id="4" name="Marcador de contenido 3">
            <a:extLst>
              <a:ext uri="{FF2B5EF4-FFF2-40B4-BE49-F238E27FC236}">
                <a16:creationId xmlns:a16="http://schemas.microsoft.com/office/drawing/2014/main" xmlns="" id="{9B45291F-C82B-47FF-978C-445D5931BF90}"/>
              </a:ext>
            </a:extLst>
          </p:cNvPr>
          <p:cNvSpPr>
            <a:spLocks noGrp="1"/>
          </p:cNvSpPr>
          <p:nvPr>
            <p:ph sz="half" idx="2"/>
          </p:nvPr>
        </p:nvSpPr>
        <p:spPr/>
        <p:txBody>
          <a:bodyPr vert="horz" lIns="91440" tIns="45720" rIns="91440" bIns="45720" rtlCol="0" anchor="t">
            <a:normAutofit/>
          </a:bodyPr>
          <a:lstStyle/>
          <a:p>
            <a:endParaRPr lang="es-ES">
              <a:cs typeface="Calibri"/>
            </a:endParaRPr>
          </a:p>
          <a:p>
            <a:endParaRPr lang="es-ES">
              <a:cs typeface="Calibri"/>
            </a:endParaRPr>
          </a:p>
        </p:txBody>
      </p:sp>
      <p:pic>
        <p:nvPicPr>
          <p:cNvPr id="13" name="Imagen 13" descr="Patrón de fondo&#10;&#10;Descripción generada automáticamente">
            <a:extLst>
              <a:ext uri="{FF2B5EF4-FFF2-40B4-BE49-F238E27FC236}">
                <a16:creationId xmlns:a16="http://schemas.microsoft.com/office/drawing/2014/main" xmlns="" id="{CDF40300-9A50-4BC4-B285-1D022AF54281}"/>
              </a:ext>
            </a:extLst>
          </p:cNvPr>
          <p:cNvPicPr>
            <a:picLocks noGrp="1" noChangeAspect="1"/>
          </p:cNvPicPr>
          <p:nvPr>
            <p:ph sz="quarter" idx="4"/>
          </p:nvPr>
        </p:nvPicPr>
        <p:blipFill>
          <a:blip r:embed="rId2" cstate="print"/>
          <a:stretch>
            <a:fillRect/>
          </a:stretch>
        </p:blipFill>
        <p:spPr>
          <a:xfrm>
            <a:off x="4241800" y="1722848"/>
            <a:ext cx="4779692" cy="3743734"/>
          </a:xfrm>
        </p:spPr>
      </p:pic>
    </p:spTree>
    <p:extLst>
      <p:ext uri="{BB962C8B-B14F-4D97-AF65-F5344CB8AC3E}">
        <p14:creationId xmlns:p14="http://schemas.microsoft.com/office/powerpoint/2010/main" xmlns="" val="192748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DA1F61-0CB5-4088-94F2-9EB14B4B9D0E}"/>
              </a:ext>
            </a:extLst>
          </p:cNvPr>
          <p:cNvSpPr>
            <a:spLocks noGrp="1"/>
          </p:cNvSpPr>
          <p:nvPr>
            <p:ph type="title"/>
          </p:nvPr>
        </p:nvSpPr>
        <p:spPr>
          <a:xfrm>
            <a:off x="393192" y="4767072"/>
            <a:ext cx="4945641" cy="1625210"/>
          </a:xfrm>
        </p:spPr>
        <p:txBody>
          <a:bodyPr>
            <a:normAutofit/>
          </a:bodyPr>
          <a:lstStyle/>
          <a:p>
            <a:pPr algn="r">
              <a:lnSpc>
                <a:spcPct val="90000"/>
              </a:lnSpc>
            </a:pPr>
            <a:r>
              <a:rPr lang="es-ES" sz="3700">
                <a:solidFill>
                  <a:srgbClr val="FFFFFF"/>
                </a:solidFill>
                <a:cs typeface="Calibri"/>
              </a:rPr>
              <a:t>Ejercicio: crear sensación de movimiento</a:t>
            </a:r>
            <a:endParaRPr lang="es-ES" sz="3700">
              <a:solidFill>
                <a:srgbClr val="FFFFFF"/>
              </a:solidFill>
            </a:endParaRPr>
          </a:p>
        </p:txBody>
      </p:sp>
      <p:sp>
        <p:nvSpPr>
          <p:cNvPr id="3" name="Marcador de contenido 2">
            <a:extLst>
              <a:ext uri="{FF2B5EF4-FFF2-40B4-BE49-F238E27FC236}">
                <a16:creationId xmlns:a16="http://schemas.microsoft.com/office/drawing/2014/main" xmlns="" id="{5C4FC961-6292-48EA-85C9-76747011C7C9}"/>
              </a:ext>
            </a:extLst>
          </p:cNvPr>
          <p:cNvSpPr>
            <a:spLocks noGrp="1"/>
          </p:cNvSpPr>
          <p:nvPr>
            <p:ph idx="1"/>
          </p:nvPr>
        </p:nvSpPr>
        <p:spPr>
          <a:xfrm>
            <a:off x="6021989" y="917725"/>
            <a:ext cx="2568554" cy="4852362"/>
          </a:xfrm>
        </p:spPr>
        <p:txBody>
          <a:bodyPr vert="horz" lIns="91440" tIns="45720" rIns="91440" bIns="45720" rtlCol="0" anchor="ctr">
            <a:normAutofit/>
          </a:bodyPr>
          <a:lstStyle/>
          <a:p>
            <a:r>
              <a:rPr lang="es-ES" sz="1700">
                <a:solidFill>
                  <a:srgbClr val="FFFFFF"/>
                </a:solidFill>
                <a:cs typeface="Calibri"/>
              </a:rPr>
              <a:t>Dibuja el contorno de tu mano con un lápiz de color sin presionar demasiado. Realiza la misma operación girando la mano varias veces</a:t>
            </a:r>
          </a:p>
          <a:p>
            <a:endParaRPr lang="es-ES" sz="1700">
              <a:solidFill>
                <a:srgbClr val="FFFFFF"/>
              </a:solidFill>
              <a:cs typeface="Calibri"/>
            </a:endParaRPr>
          </a:p>
        </p:txBody>
      </p:sp>
      <p:pic>
        <p:nvPicPr>
          <p:cNvPr id="4" name="Imagen 4">
            <a:extLst>
              <a:ext uri="{FF2B5EF4-FFF2-40B4-BE49-F238E27FC236}">
                <a16:creationId xmlns:a16="http://schemas.microsoft.com/office/drawing/2014/main" xmlns="" id="{0DA332B9-50ED-487F-A4F5-C0658F7E5095}"/>
              </a:ext>
            </a:extLst>
          </p:cNvPr>
          <p:cNvPicPr>
            <a:picLocks noChangeAspect="1"/>
          </p:cNvPicPr>
          <p:nvPr/>
        </p:nvPicPr>
        <p:blipFill rotWithShape="1">
          <a:blip r:embed="rId2" cstate="print"/>
          <a:srcRect t="5911" b="32405"/>
          <a:stretch/>
        </p:blipFill>
        <p:spPr>
          <a:xfrm>
            <a:off x="245660" y="321733"/>
            <a:ext cx="5293729" cy="4107392"/>
          </a:xfrm>
          <a:prstGeom prst="rect">
            <a:avLst/>
          </a:prstGeom>
        </p:spPr>
      </p:pic>
    </p:spTree>
    <p:extLst>
      <p:ext uri="{BB962C8B-B14F-4D97-AF65-F5344CB8AC3E}">
        <p14:creationId xmlns:p14="http://schemas.microsoft.com/office/powerpoint/2010/main" xmlns="" val="171093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B7DC5D-E8D9-4349-8254-6ABDC7902AD3}"/>
              </a:ext>
            </a:extLst>
          </p:cNvPr>
          <p:cNvSpPr>
            <a:spLocks noGrp="1"/>
          </p:cNvSpPr>
          <p:nvPr>
            <p:ph type="title"/>
          </p:nvPr>
        </p:nvSpPr>
        <p:spPr>
          <a:xfrm>
            <a:off x="557212" y="742951"/>
            <a:ext cx="2607469" cy="4962524"/>
          </a:xfrm>
        </p:spPr>
        <p:txBody>
          <a:bodyPr vert="horz" lIns="91440" tIns="45720" rIns="91440" bIns="45720" rtlCol="0" anchor="ctr">
            <a:normAutofit fontScale="90000"/>
          </a:bodyPr>
          <a:lstStyle/>
          <a:p>
            <a:pPr>
              <a:lnSpc>
                <a:spcPct val="90000"/>
              </a:lnSpc>
            </a:pPr>
            <a:r>
              <a:rPr lang="en-US" sz="2900" kern="1200">
                <a:solidFill>
                  <a:srgbClr val="FFFFFF"/>
                </a:solidFill>
                <a:latin typeface="+mj-lt"/>
                <a:ea typeface="+mj-ea"/>
                <a:cs typeface="+mj-cs"/>
              </a:rPr>
              <a:t/>
            </a:r>
            <a:br>
              <a:rPr lang="en-US" sz="2900" kern="1200">
                <a:solidFill>
                  <a:srgbClr val="FFFFFF"/>
                </a:solidFill>
                <a:latin typeface="+mj-lt"/>
                <a:ea typeface="+mj-ea"/>
                <a:cs typeface="+mj-cs"/>
              </a:rPr>
            </a:br>
            <a:r>
              <a:rPr lang="en-US" sz="2900" kern="1200">
                <a:solidFill>
                  <a:srgbClr val="FFFFFF"/>
                </a:solidFill>
                <a:latin typeface="+mj-lt"/>
                <a:ea typeface="+mj-ea"/>
                <a:cs typeface="+mj-cs"/>
              </a:rPr>
              <a:t>Rellena el interior de la figura con colores variados sin delimitar los perfiles de los dedos. Marca con</a:t>
            </a:r>
            <a:br>
              <a:rPr lang="en-US" sz="2900" kern="1200">
                <a:solidFill>
                  <a:srgbClr val="FFFFFF"/>
                </a:solidFill>
                <a:latin typeface="+mj-lt"/>
                <a:ea typeface="+mj-ea"/>
                <a:cs typeface="+mj-cs"/>
              </a:rPr>
            </a:br>
            <a:r>
              <a:rPr lang="en-US" sz="2900" kern="1200">
                <a:solidFill>
                  <a:srgbClr val="FFFFFF"/>
                </a:solidFill>
                <a:latin typeface="+mj-lt"/>
                <a:ea typeface="+mj-ea"/>
                <a:cs typeface="+mj-cs"/>
              </a:rPr>
              <a:t>más intensidad algunos contornos</a:t>
            </a:r>
          </a:p>
        </p:txBody>
      </p:sp>
      <p:pic>
        <p:nvPicPr>
          <p:cNvPr id="4" name="Imagen 4">
            <a:extLst>
              <a:ext uri="{FF2B5EF4-FFF2-40B4-BE49-F238E27FC236}">
                <a16:creationId xmlns:a16="http://schemas.microsoft.com/office/drawing/2014/main" xmlns="" id="{18A9A3EE-E527-4703-943F-7DA35063E25B}"/>
              </a:ext>
            </a:extLst>
          </p:cNvPr>
          <p:cNvPicPr>
            <a:picLocks noGrp="1" noChangeAspect="1"/>
          </p:cNvPicPr>
          <p:nvPr>
            <p:ph idx="1"/>
          </p:nvPr>
        </p:nvPicPr>
        <p:blipFill>
          <a:blip r:embed="rId2" cstate="print"/>
          <a:stretch>
            <a:fillRect/>
          </a:stretch>
        </p:blipFill>
        <p:spPr>
          <a:xfrm>
            <a:off x="3865366" y="944283"/>
            <a:ext cx="4915159" cy="4977376"/>
          </a:xfrm>
          <a:prstGeom prst="rect">
            <a:avLst/>
          </a:prstGeom>
        </p:spPr>
      </p:pic>
    </p:spTree>
    <p:extLst>
      <p:ext uri="{BB962C8B-B14F-4D97-AF65-F5344CB8AC3E}">
        <p14:creationId xmlns:p14="http://schemas.microsoft.com/office/powerpoint/2010/main" xmlns="" val="2381035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20A7A6-9E4A-492D-95A5-4CE03093834D}"/>
              </a:ext>
            </a:extLst>
          </p:cNvPr>
          <p:cNvSpPr>
            <a:spLocks noGrp="1"/>
          </p:cNvSpPr>
          <p:nvPr>
            <p:ph type="title"/>
          </p:nvPr>
        </p:nvSpPr>
        <p:spPr/>
        <p:txBody>
          <a:bodyPr/>
          <a:lstStyle/>
          <a:p>
            <a:r>
              <a:rPr lang="es-ES"/>
              <a:t>ABSTRACCIÓN</a:t>
            </a:r>
          </a:p>
        </p:txBody>
      </p:sp>
      <p:pic>
        <p:nvPicPr>
          <p:cNvPr id="4" name="Imagen 4">
            <a:extLst>
              <a:ext uri="{FF2B5EF4-FFF2-40B4-BE49-F238E27FC236}">
                <a16:creationId xmlns:a16="http://schemas.microsoft.com/office/drawing/2014/main" xmlns="" id="{F8B2DCB2-E431-4A23-89EE-ED1CC907EB85}"/>
              </a:ext>
            </a:extLst>
          </p:cNvPr>
          <p:cNvPicPr>
            <a:picLocks noGrp="1" noChangeAspect="1"/>
          </p:cNvPicPr>
          <p:nvPr>
            <p:ph idx="1"/>
          </p:nvPr>
        </p:nvPicPr>
        <p:blipFill>
          <a:blip r:embed="rId2" cstate="print"/>
          <a:stretch>
            <a:fillRect/>
          </a:stretch>
        </p:blipFill>
        <p:spPr>
          <a:xfrm>
            <a:off x="1039201" y="1699290"/>
            <a:ext cx="6856993" cy="4549116"/>
          </a:xfrm>
        </p:spPr>
      </p:pic>
    </p:spTree>
    <p:extLst>
      <p:ext uri="{BB962C8B-B14F-4D97-AF65-F5344CB8AC3E}">
        <p14:creationId xmlns:p14="http://schemas.microsoft.com/office/powerpoint/2010/main" xmlns="" val="61031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570CF0-AEEE-4038-84FC-B8B4CE39D361}"/>
              </a:ext>
            </a:extLst>
          </p:cNvPr>
          <p:cNvSpPr>
            <a:spLocks noGrp="1"/>
          </p:cNvSpPr>
          <p:nvPr>
            <p:ph type="title"/>
          </p:nvPr>
        </p:nvSpPr>
        <p:spPr/>
        <p:txBody>
          <a:bodyPr/>
          <a:lstStyle/>
          <a:p>
            <a:r>
              <a:rPr lang="es-ES"/>
              <a:t>LA HABITACIÓN DEL PENSAMIENTO ABSTRACTO</a:t>
            </a:r>
          </a:p>
        </p:txBody>
      </p:sp>
      <p:sp>
        <p:nvSpPr>
          <p:cNvPr id="3" name="Marcador de contenido 2">
            <a:extLst>
              <a:ext uri="{FF2B5EF4-FFF2-40B4-BE49-F238E27FC236}">
                <a16:creationId xmlns:a16="http://schemas.microsoft.com/office/drawing/2014/main" xmlns="" id="{62D32F6B-E449-4921-B221-680F24761D04}"/>
              </a:ext>
            </a:extLst>
          </p:cNvPr>
          <p:cNvSpPr>
            <a:spLocks noGrp="1"/>
          </p:cNvSpPr>
          <p:nvPr>
            <p:ph idx="1"/>
          </p:nvPr>
        </p:nvSpPr>
        <p:spPr/>
        <p:txBody>
          <a:bodyPr vert="horz" lIns="91440" tIns="45720" rIns="91440" bIns="45720" rtlCol="0" anchor="t">
            <a:normAutofit/>
          </a:bodyPr>
          <a:lstStyle/>
          <a:p>
            <a:pPr marL="342900" indent="-342900"/>
            <a:r>
              <a:rPr lang="es-ES">
                <a:ea typeface="+mj-lt"/>
                <a:cs typeface="+mj-lt"/>
              </a:rPr>
              <a:t>https://www.youtube.com/watch?v=k7cHFBmWxXU</a:t>
            </a:r>
            <a:endParaRPr lang="es-ES"/>
          </a:p>
        </p:txBody>
      </p:sp>
    </p:spTree>
    <p:extLst>
      <p:ext uri="{BB962C8B-B14F-4D97-AF65-F5344CB8AC3E}">
        <p14:creationId xmlns:p14="http://schemas.microsoft.com/office/powerpoint/2010/main" xmlns="" val="23903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TIPOS DE FORMAS</a:t>
            </a:r>
          </a:p>
        </p:txBody>
      </p:sp>
      <p:sp>
        <p:nvSpPr>
          <p:cNvPr id="3" name="2 Marcador de contenido"/>
          <p:cNvSpPr>
            <a:spLocks noGrp="1"/>
          </p:cNvSpPr>
          <p:nvPr>
            <p:ph idx="1"/>
          </p:nvPr>
        </p:nvSpPr>
        <p:spPr>
          <a:xfrm>
            <a:off x="467544" y="1628800"/>
            <a:ext cx="8229600" cy="4525963"/>
          </a:xfrm>
        </p:spPr>
        <p:txBody>
          <a:bodyPr>
            <a:normAutofit/>
          </a:bodyPr>
          <a:lstStyle/>
          <a:p>
            <a:pPr>
              <a:buNone/>
            </a:pPr>
            <a:r>
              <a:rPr lang="es-ES" b="1" u="sng"/>
              <a:t>SEGÚN SU ORIGEN</a:t>
            </a:r>
            <a:r>
              <a:rPr lang="es-ES"/>
              <a:t>: </a:t>
            </a:r>
          </a:p>
          <a:p>
            <a:pPr>
              <a:buFontTx/>
              <a:buChar char="-"/>
            </a:pPr>
            <a:r>
              <a:rPr lang="es-ES"/>
              <a:t>Naturales: Provienen de la naturaleza</a:t>
            </a:r>
          </a:p>
          <a:p>
            <a:pPr>
              <a:buFontTx/>
              <a:buChar char="-"/>
            </a:pPr>
            <a:r>
              <a:rPr lang="es-ES"/>
              <a:t>Artificiales: Realizadas por el ser humano</a:t>
            </a:r>
          </a:p>
          <a:p>
            <a:pPr>
              <a:buNone/>
            </a:pPr>
            <a:r>
              <a:rPr lang="es-ES" b="1" u="sng"/>
              <a:t>SEGÚN SU ESTRUCTURA</a:t>
            </a:r>
            <a:r>
              <a:rPr lang="es-ES"/>
              <a:t>:</a:t>
            </a:r>
          </a:p>
          <a:p>
            <a:pPr>
              <a:buFontTx/>
              <a:buChar char="-"/>
            </a:pPr>
            <a:r>
              <a:rPr lang="es-ES"/>
              <a:t>orgánicas: tienen perfiles irregulares</a:t>
            </a:r>
          </a:p>
          <a:p>
            <a:pPr>
              <a:buFontTx/>
              <a:buChar char="-"/>
            </a:pPr>
            <a:r>
              <a:rPr lang="es-ES"/>
              <a:t>Geométricas: tienen un orden matemático</a:t>
            </a:r>
          </a:p>
          <a:p>
            <a:pPr>
              <a:buFontTx/>
              <a:buChar char="-"/>
            </a:pPr>
            <a:r>
              <a:rPr lang="es-ES"/>
              <a:t>Planas: tienen dos dimensiones</a:t>
            </a:r>
          </a:p>
          <a:p>
            <a:pPr>
              <a:buFontTx/>
              <a:buChar char="-"/>
            </a:pPr>
            <a:r>
              <a:rPr lang="es-ES"/>
              <a:t>Volumétricas: tienen tres dimensiones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1">
            <a:extLst>
              <a:ext uri="{FF2B5EF4-FFF2-40B4-BE49-F238E27FC236}">
                <a16:creationId xmlns:a16="http://schemas.microsoft.com/office/drawing/2014/main" xmlns=""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xmlns=""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Imagen 4" descr="Imagen que contiene Interfaz de usuario gráfica&#10;&#10;Descripción generada automáticamente">
            <a:extLst>
              <a:ext uri="{FF2B5EF4-FFF2-40B4-BE49-F238E27FC236}">
                <a16:creationId xmlns:a16="http://schemas.microsoft.com/office/drawing/2014/main" xmlns="" id="{7FAD4E0B-E39D-4EC2-84CB-27272DA417D1}"/>
              </a:ext>
            </a:extLst>
          </p:cNvPr>
          <p:cNvPicPr>
            <a:picLocks noChangeAspect="1"/>
          </p:cNvPicPr>
          <p:nvPr/>
        </p:nvPicPr>
        <p:blipFill>
          <a:blip r:embed="rId2" cstate="print"/>
          <a:stretch>
            <a:fillRect/>
          </a:stretch>
        </p:blipFill>
        <p:spPr>
          <a:xfrm>
            <a:off x="4570494" y="2279413"/>
            <a:ext cx="4087416" cy="2299171"/>
          </a:xfrm>
          <a:prstGeom prst="rect">
            <a:avLst/>
          </a:prstGeom>
          <a:effectLst/>
        </p:spPr>
      </p:pic>
      <p:sp>
        <p:nvSpPr>
          <p:cNvPr id="15" name="Rectangle 14">
            <a:extLst>
              <a:ext uri="{FF2B5EF4-FFF2-40B4-BE49-F238E27FC236}">
                <a16:creationId xmlns:a16="http://schemas.microsoft.com/office/drawing/2014/main" xmlns=""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20FBB051-5F36-4198-A37E-6A2FCC034134}"/>
              </a:ext>
            </a:extLst>
          </p:cNvPr>
          <p:cNvSpPr>
            <a:spLocks noGrp="1"/>
          </p:cNvSpPr>
          <p:nvPr>
            <p:ph idx="1"/>
          </p:nvPr>
        </p:nvSpPr>
        <p:spPr>
          <a:xfrm>
            <a:off x="486698" y="2438400"/>
            <a:ext cx="3124882" cy="3785419"/>
          </a:xfrm>
        </p:spPr>
        <p:txBody>
          <a:bodyPr vert="horz" lIns="91440" tIns="45720" rIns="91440" bIns="45720" rtlCol="0">
            <a:normAutofit/>
          </a:bodyPr>
          <a:lstStyle/>
          <a:p>
            <a:pPr marL="342900" indent="-342900"/>
            <a:r>
              <a:rPr lang="es-ES">
                <a:solidFill>
                  <a:srgbClr val="EBEBEB"/>
                </a:solidFill>
              </a:rPr>
              <a:t>CUATRO ETAPAS DE LA ABSTRACCIÓN</a:t>
            </a:r>
          </a:p>
          <a:p>
            <a:pPr marL="342900" indent="-342900">
              <a:buClr>
                <a:srgbClr val="8AD0D6"/>
              </a:buClr>
            </a:pPr>
            <a:r>
              <a:rPr lang="es-ES">
                <a:solidFill>
                  <a:srgbClr val="EBEBEB"/>
                </a:solidFill>
              </a:rPr>
              <a:t>1- Fragmentación no objetiva</a:t>
            </a:r>
          </a:p>
          <a:p>
            <a:pPr marL="342900" indent="-342900">
              <a:buClr>
                <a:srgbClr val="8AD0D6"/>
              </a:buClr>
            </a:pPr>
            <a:endParaRPr lang="es-ES">
              <a:solidFill>
                <a:srgbClr val="EBEBEB"/>
              </a:solidFill>
            </a:endParaRPr>
          </a:p>
        </p:txBody>
      </p:sp>
    </p:spTree>
    <p:extLst>
      <p:ext uri="{BB962C8B-B14F-4D97-AF65-F5344CB8AC3E}">
        <p14:creationId xmlns:p14="http://schemas.microsoft.com/office/powerpoint/2010/main" xmlns="" val="202739465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1">
            <a:extLst>
              <a:ext uri="{FF2B5EF4-FFF2-40B4-BE49-F238E27FC236}">
                <a16:creationId xmlns:a16="http://schemas.microsoft.com/office/drawing/2014/main" xmlns=""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xmlns=""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Imagen 4">
            <a:extLst>
              <a:ext uri="{FF2B5EF4-FFF2-40B4-BE49-F238E27FC236}">
                <a16:creationId xmlns:a16="http://schemas.microsoft.com/office/drawing/2014/main" xmlns="" id="{E0CF6ADC-BC90-42E0-85E3-EB25884650ED}"/>
              </a:ext>
            </a:extLst>
          </p:cNvPr>
          <p:cNvPicPr>
            <a:picLocks noChangeAspect="1"/>
          </p:cNvPicPr>
          <p:nvPr/>
        </p:nvPicPr>
        <p:blipFill>
          <a:blip r:embed="rId2" cstate="print"/>
          <a:stretch>
            <a:fillRect/>
          </a:stretch>
        </p:blipFill>
        <p:spPr>
          <a:xfrm>
            <a:off x="4570494" y="2279413"/>
            <a:ext cx="4087416" cy="2299171"/>
          </a:xfrm>
          <a:prstGeom prst="rect">
            <a:avLst/>
          </a:prstGeom>
          <a:effectLst/>
        </p:spPr>
      </p:pic>
      <p:sp>
        <p:nvSpPr>
          <p:cNvPr id="15" name="Rectangle 14">
            <a:extLst>
              <a:ext uri="{FF2B5EF4-FFF2-40B4-BE49-F238E27FC236}">
                <a16:creationId xmlns:a16="http://schemas.microsoft.com/office/drawing/2014/main" xmlns=""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269260A3-89A4-4369-A432-06B7F7370018}"/>
              </a:ext>
            </a:extLst>
          </p:cNvPr>
          <p:cNvSpPr>
            <a:spLocks noGrp="1"/>
          </p:cNvSpPr>
          <p:nvPr>
            <p:ph idx="1"/>
          </p:nvPr>
        </p:nvSpPr>
        <p:spPr>
          <a:xfrm>
            <a:off x="486698" y="2438400"/>
            <a:ext cx="3124882" cy="3785419"/>
          </a:xfrm>
        </p:spPr>
        <p:txBody>
          <a:bodyPr vert="horz" lIns="91440" tIns="45720" rIns="91440" bIns="45720" rtlCol="0">
            <a:normAutofit/>
          </a:bodyPr>
          <a:lstStyle/>
          <a:p>
            <a:pPr marL="342900" indent="-342900"/>
            <a:r>
              <a:rPr lang="es-ES">
                <a:solidFill>
                  <a:srgbClr val="EBEBEB"/>
                </a:solidFill>
              </a:rPr>
              <a:t>2, Deconstrucción</a:t>
            </a:r>
          </a:p>
          <a:p>
            <a:pPr marL="342900" indent="-342900">
              <a:buClr>
                <a:srgbClr val="8AD0D6"/>
              </a:buClr>
            </a:pPr>
            <a:endParaRPr lang="es-ES">
              <a:solidFill>
                <a:srgbClr val="EBEBEB"/>
              </a:solidFill>
            </a:endParaRPr>
          </a:p>
        </p:txBody>
      </p:sp>
    </p:spTree>
    <p:extLst>
      <p:ext uri="{BB962C8B-B14F-4D97-AF65-F5344CB8AC3E}">
        <p14:creationId xmlns:p14="http://schemas.microsoft.com/office/powerpoint/2010/main" xmlns="" val="385237207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1">
            <a:extLst>
              <a:ext uri="{FF2B5EF4-FFF2-40B4-BE49-F238E27FC236}">
                <a16:creationId xmlns:a16="http://schemas.microsoft.com/office/drawing/2014/main" xmlns=""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xmlns=""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Imagen 4" descr="Captura de pantalla de computadora&#10;&#10;Descripción generada automáticamente">
            <a:extLst>
              <a:ext uri="{FF2B5EF4-FFF2-40B4-BE49-F238E27FC236}">
                <a16:creationId xmlns:a16="http://schemas.microsoft.com/office/drawing/2014/main" xmlns="" id="{6A3FB88C-57D3-408E-9CBE-0D6592D8B620}"/>
              </a:ext>
            </a:extLst>
          </p:cNvPr>
          <p:cNvPicPr>
            <a:picLocks noChangeAspect="1"/>
          </p:cNvPicPr>
          <p:nvPr/>
        </p:nvPicPr>
        <p:blipFill>
          <a:blip r:embed="rId2" cstate="print"/>
          <a:stretch>
            <a:fillRect/>
          </a:stretch>
        </p:blipFill>
        <p:spPr>
          <a:xfrm>
            <a:off x="4570494" y="2279413"/>
            <a:ext cx="4087416" cy="2299171"/>
          </a:xfrm>
          <a:prstGeom prst="rect">
            <a:avLst/>
          </a:prstGeom>
          <a:effectLst/>
        </p:spPr>
      </p:pic>
      <p:sp>
        <p:nvSpPr>
          <p:cNvPr id="15" name="Rectangle 14">
            <a:extLst>
              <a:ext uri="{FF2B5EF4-FFF2-40B4-BE49-F238E27FC236}">
                <a16:creationId xmlns:a16="http://schemas.microsoft.com/office/drawing/2014/main" xmlns=""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B93CE331-75E0-4C14-ACFF-8BC79D845F4A}"/>
              </a:ext>
            </a:extLst>
          </p:cNvPr>
          <p:cNvSpPr>
            <a:spLocks noGrp="1"/>
          </p:cNvSpPr>
          <p:nvPr>
            <p:ph idx="1"/>
          </p:nvPr>
        </p:nvSpPr>
        <p:spPr>
          <a:xfrm>
            <a:off x="486698" y="2438400"/>
            <a:ext cx="3124882" cy="3785419"/>
          </a:xfrm>
        </p:spPr>
        <p:txBody>
          <a:bodyPr vert="horz" lIns="91440" tIns="45720" rIns="91440" bIns="45720" rtlCol="0">
            <a:normAutofit/>
          </a:bodyPr>
          <a:lstStyle/>
          <a:p>
            <a:pPr marL="342900" indent="-342900"/>
            <a:r>
              <a:rPr lang="es-ES">
                <a:solidFill>
                  <a:srgbClr val="EBEBEB"/>
                </a:solidFill>
              </a:rPr>
              <a:t>3. Bidimensional</a:t>
            </a:r>
          </a:p>
          <a:p>
            <a:pPr marL="342900" indent="-342900">
              <a:buClr>
                <a:srgbClr val="8AD0D6"/>
              </a:buClr>
            </a:pPr>
            <a:endParaRPr lang="es-ES">
              <a:solidFill>
                <a:srgbClr val="EBEBEB"/>
              </a:solidFill>
            </a:endParaRPr>
          </a:p>
        </p:txBody>
      </p:sp>
    </p:spTree>
    <p:extLst>
      <p:ext uri="{BB962C8B-B14F-4D97-AF65-F5344CB8AC3E}">
        <p14:creationId xmlns:p14="http://schemas.microsoft.com/office/powerpoint/2010/main" xmlns="" val="2928921300"/>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1">
            <a:extLst>
              <a:ext uri="{FF2B5EF4-FFF2-40B4-BE49-F238E27FC236}">
                <a16:creationId xmlns:a16="http://schemas.microsoft.com/office/drawing/2014/main" xmlns=""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xmlns="" id="{70151CB7-E7DE-4917-B831-01DF9CE01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Imagen 4" descr="Captura de pantalla de computadora&#10;&#10;Descripción generada automáticamente">
            <a:extLst>
              <a:ext uri="{FF2B5EF4-FFF2-40B4-BE49-F238E27FC236}">
                <a16:creationId xmlns:a16="http://schemas.microsoft.com/office/drawing/2014/main" xmlns="" id="{8F90E63D-2BFB-4834-8CA8-CDF7B6119E7C}"/>
              </a:ext>
            </a:extLst>
          </p:cNvPr>
          <p:cNvPicPr>
            <a:picLocks noChangeAspect="1"/>
          </p:cNvPicPr>
          <p:nvPr/>
        </p:nvPicPr>
        <p:blipFill>
          <a:blip r:embed="rId2" cstate="print"/>
          <a:stretch>
            <a:fillRect/>
          </a:stretch>
        </p:blipFill>
        <p:spPr>
          <a:xfrm>
            <a:off x="4570494" y="2279413"/>
            <a:ext cx="4087416" cy="2299171"/>
          </a:xfrm>
          <a:prstGeom prst="rect">
            <a:avLst/>
          </a:prstGeom>
          <a:effectLst/>
        </p:spPr>
      </p:pic>
      <p:sp>
        <p:nvSpPr>
          <p:cNvPr id="15" name="Rectangle 14">
            <a:extLst>
              <a:ext uri="{FF2B5EF4-FFF2-40B4-BE49-F238E27FC236}">
                <a16:creationId xmlns:a16="http://schemas.microsoft.com/office/drawing/2014/main" xmlns=""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xmlns="" id="{5D97DD00-F1E6-4FCD-AD64-227CB6495BF0}"/>
              </a:ext>
            </a:extLst>
          </p:cNvPr>
          <p:cNvSpPr>
            <a:spLocks noGrp="1"/>
          </p:cNvSpPr>
          <p:nvPr>
            <p:ph idx="1"/>
          </p:nvPr>
        </p:nvSpPr>
        <p:spPr>
          <a:xfrm>
            <a:off x="486698" y="2438400"/>
            <a:ext cx="3124882" cy="3785419"/>
          </a:xfrm>
        </p:spPr>
        <p:txBody>
          <a:bodyPr vert="horz" lIns="91440" tIns="45720" rIns="91440" bIns="45720" rtlCol="0">
            <a:normAutofit/>
          </a:bodyPr>
          <a:lstStyle/>
          <a:p>
            <a:pPr marL="342900" indent="-342900"/>
            <a:r>
              <a:rPr lang="es-ES">
                <a:solidFill>
                  <a:srgbClr val="EBEBEB"/>
                </a:solidFill>
              </a:rPr>
              <a:t>4. No-figurativa</a:t>
            </a:r>
          </a:p>
          <a:p>
            <a:pPr marL="342900" indent="-342900">
              <a:buClr>
                <a:srgbClr val="8AD0D6"/>
              </a:buClr>
            </a:pPr>
            <a:endParaRPr lang="es-ES">
              <a:solidFill>
                <a:srgbClr val="EBEBEB"/>
              </a:solidFill>
            </a:endParaRPr>
          </a:p>
        </p:txBody>
      </p:sp>
    </p:spTree>
    <p:extLst>
      <p:ext uri="{BB962C8B-B14F-4D97-AF65-F5344CB8AC3E}">
        <p14:creationId xmlns:p14="http://schemas.microsoft.com/office/powerpoint/2010/main" xmlns="" val="379881979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xmlns="" id="{265C4418-44EB-448B-BC88-AFBB3F00FCF6}"/>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xmlns="" val="362034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t>Ejemplo de forma según origen natural</a:t>
            </a:r>
          </a:p>
        </p:txBody>
      </p:sp>
      <p:pic>
        <p:nvPicPr>
          <p:cNvPr id="9" name="8 Marcador de contenido" descr="R808b6a319e25e8e28e3e86506f921bbf.jpg"/>
          <p:cNvPicPr>
            <a:picLocks noGrp="1" noChangeAspect="1"/>
          </p:cNvPicPr>
          <p:nvPr>
            <p:ph sz="half" idx="1"/>
          </p:nvPr>
        </p:nvPicPr>
        <p:blipFill>
          <a:blip r:embed="rId2" cstate="print"/>
          <a:stretch>
            <a:fillRect/>
          </a:stretch>
        </p:blipFill>
        <p:spPr>
          <a:xfrm>
            <a:off x="827088" y="2968976"/>
            <a:ext cx="3298825" cy="2378960"/>
          </a:xfrm>
        </p:spPr>
      </p:pic>
      <p:pic>
        <p:nvPicPr>
          <p:cNvPr id="7" name="6 Marcador de contenido" descr="OIP.jpg"/>
          <p:cNvPicPr>
            <a:picLocks noGrp="1" noChangeAspect="1"/>
          </p:cNvPicPr>
          <p:nvPr>
            <p:ph sz="half" idx="2"/>
          </p:nvPr>
        </p:nvPicPr>
        <p:blipFill>
          <a:blip r:embed="rId3" cstate="print"/>
          <a:stretch>
            <a:fillRect/>
          </a:stretch>
        </p:blipFill>
        <p:spPr>
          <a:xfrm>
            <a:off x="4241800" y="3056467"/>
            <a:ext cx="3298825" cy="219921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t>Ejemplo de forma según origen artificial</a:t>
            </a:r>
          </a:p>
        </p:txBody>
      </p:sp>
      <p:pic>
        <p:nvPicPr>
          <p:cNvPr id="5" name="4 Marcador de contenido" descr="R708230226f9954fa703b1108f37175a5.jpg"/>
          <p:cNvPicPr>
            <a:picLocks noGrp="1" noChangeAspect="1"/>
          </p:cNvPicPr>
          <p:nvPr>
            <p:ph sz="half" idx="1"/>
          </p:nvPr>
        </p:nvPicPr>
        <p:blipFill>
          <a:blip r:embed="rId2" cstate="print"/>
          <a:stretch>
            <a:fillRect/>
          </a:stretch>
        </p:blipFill>
        <p:spPr>
          <a:xfrm>
            <a:off x="899592" y="1628800"/>
            <a:ext cx="3256058" cy="4370547"/>
          </a:xfrm>
        </p:spPr>
      </p:pic>
      <p:sp>
        <p:nvSpPr>
          <p:cNvPr id="4" name="3 Marcador de contenido"/>
          <p:cNvSpPr>
            <a:spLocks noGrp="1"/>
          </p:cNvSpPr>
          <p:nvPr>
            <p:ph sz="half" idx="2"/>
          </p:nvPr>
        </p:nvSpPr>
        <p:spPr/>
        <p:txBody>
          <a:bodyPr/>
          <a:lstStyle/>
          <a:p>
            <a:r>
              <a:rPr lang="es-ES"/>
              <a:t>Franz Marc en su </a:t>
            </a:r>
            <a:r>
              <a:rPr lang="es-ES" i="1"/>
              <a:t>Caballo azul </a:t>
            </a:r>
            <a:r>
              <a:rPr lang="es-ES"/>
              <a:t>ha creado una forma artificial, pero para ello se ha inspirado en la forma natural del caballo. Son el color y el volumen los que nos alejan del caballo que conocemos en la naturaleza</a:t>
            </a:r>
            <a:endParaRPr lang="es-ES"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FRANZ MARC</a:t>
            </a:r>
          </a:p>
        </p:txBody>
      </p:sp>
      <p:sp>
        <p:nvSpPr>
          <p:cNvPr id="3" name="2 Marcador de contenido"/>
          <p:cNvSpPr>
            <a:spLocks noGrp="1"/>
          </p:cNvSpPr>
          <p:nvPr>
            <p:ph idx="1"/>
          </p:nvPr>
        </p:nvSpPr>
        <p:spPr/>
        <p:txBody>
          <a:bodyPr>
            <a:normAutofit fontScale="55000" lnSpcReduction="20000"/>
          </a:bodyPr>
          <a:lstStyle/>
          <a:p>
            <a:r>
              <a:rPr lang="es-ES" b="1"/>
              <a:t>Franz Marc</a:t>
            </a:r>
          </a:p>
          <a:p>
            <a:r>
              <a:rPr lang="es-ES"/>
              <a:t>Pintor</a:t>
            </a:r>
          </a:p>
          <a:p>
            <a:r>
              <a:rPr lang="es-ES"/>
              <a:t>Franz </a:t>
            </a:r>
            <a:r>
              <a:rPr lang="es-ES" err="1"/>
              <a:t>Moritz</a:t>
            </a:r>
            <a:r>
              <a:rPr lang="es-ES"/>
              <a:t> </a:t>
            </a:r>
            <a:r>
              <a:rPr lang="es-ES" err="1"/>
              <a:t>Wilhelm</a:t>
            </a:r>
            <a:r>
              <a:rPr lang="es-ES"/>
              <a:t> Marc, conocido simplemente como Franz Marc, fue un pintor representante del expresionismo alemán del siglo XX. Es conocido por los retratos de animales realizados durante su periodo expresionista, los cuales se caracterizan por la brillantez de sus colores primarios; los cuales están inspirados en la paleta de Robert </a:t>
            </a:r>
            <a:r>
              <a:rPr lang="es-ES" err="1"/>
              <a:t>Delaunay</a:t>
            </a:r>
            <a:r>
              <a:rPr lang="es-ES"/>
              <a:t>, la simplicidad, la fuerza vital de la naturaleza y un profundo sentido de emoción; usando para ello colores significativos: azul para la austeridad masculina y lo espiritual, amarillo para la alegría femenina y el rojo para la violencia. Su estilo evolucionó del impresionismo al simbolismo, pasando por el cubismo, el futurismo y el expresionismo, llegando finalmente a una sobria abstracción. Su interés primario como artista era plasmar su veneración mística del mundo animal, del cual sentía especial predilección por caballos y cuervos; despreciando al ser humano, el cual no considera digno de retratarse. Intenta representar así el mundo tal como lo ve el animal, mediante la simplificación formal y cromática de las cosas. De estilo paisajista en sus inicios, Marc se vio prontamente influenciado por el </a:t>
            </a:r>
            <a:r>
              <a:rPr lang="es-ES" err="1"/>
              <a:t>japonismo</a:t>
            </a:r>
            <a:r>
              <a:rPr lang="es-ES"/>
              <a:t> y el impresionismo francés, el cual descubrió en un viaje que hizo a París cuando contaba con 23 años en 1903. Además, hay teorías que sostienen que pudo tener un contacto directo con la pintura rupestre prehistórica ya que era un tema candente en su época. Se cree que dichas pinturas rupestres como las de las cuevas de Altamira pudieron tener que ver con su manera de representar a los animales en sus obras.</a:t>
            </a:r>
          </a:p>
          <a:p>
            <a:r>
              <a:rPr lang="es-ES" b="1"/>
              <a:t>Nacimiento:</a:t>
            </a:r>
            <a:r>
              <a:rPr lang="es-ES"/>
              <a:t> 8 de feb. de 1880 · Múnich, Alemania</a:t>
            </a:r>
          </a:p>
          <a:p>
            <a:r>
              <a:rPr lang="es-ES" b="1"/>
              <a:t>Defunción:</a:t>
            </a:r>
            <a:r>
              <a:rPr lang="es-ES"/>
              <a:t> 4 de mar. de 1916 ·  </a:t>
            </a:r>
            <a:r>
              <a:rPr lang="es-ES" err="1"/>
              <a:t>Braquis</a:t>
            </a:r>
            <a:endParaRPr lang="es-ES"/>
          </a:p>
          <a:p>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t>Ejemplo forma según su estructura: orgánica</a:t>
            </a:r>
          </a:p>
        </p:txBody>
      </p:sp>
      <p:sp>
        <p:nvSpPr>
          <p:cNvPr id="3" name="2 Marcador de contenido"/>
          <p:cNvSpPr>
            <a:spLocks noGrp="1"/>
          </p:cNvSpPr>
          <p:nvPr>
            <p:ph sz="half" idx="1"/>
          </p:nvPr>
        </p:nvSpPr>
        <p:spPr/>
        <p:txBody>
          <a:bodyPr/>
          <a:lstStyle/>
          <a:p>
            <a:r>
              <a:rPr lang="es-ES"/>
              <a:t>TINEN PERFILES IRREGULARES.</a:t>
            </a:r>
          </a:p>
          <a:p>
            <a:r>
              <a:rPr lang="es-ES"/>
              <a:t> El dibujo que forma la piel de las cebras se puede considerar una forma orgánica, natural y, por tanto, irregular.</a:t>
            </a:r>
          </a:p>
          <a:p>
            <a:endParaRPr lang="es-ES"/>
          </a:p>
        </p:txBody>
      </p:sp>
      <p:pic>
        <p:nvPicPr>
          <p:cNvPr id="7" name="6 Marcador de contenido" descr="Ra6e0d8111913570ad299cc8576555b34.jpg"/>
          <p:cNvPicPr>
            <a:picLocks noGrp="1" noChangeAspect="1"/>
          </p:cNvPicPr>
          <p:nvPr>
            <p:ph sz="half" idx="2"/>
          </p:nvPr>
        </p:nvPicPr>
        <p:blipFill>
          <a:blip r:embed="rId2" cstate="print"/>
          <a:stretch>
            <a:fillRect/>
          </a:stretch>
        </p:blipFill>
        <p:spPr>
          <a:xfrm>
            <a:off x="4334318" y="2132857"/>
            <a:ext cx="4352481" cy="244827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t>Ejemplo forma según su estructura: geométrica</a:t>
            </a:r>
          </a:p>
        </p:txBody>
      </p:sp>
      <p:sp>
        <p:nvSpPr>
          <p:cNvPr id="3" name="2 Marcador de contenido"/>
          <p:cNvSpPr>
            <a:spLocks noGrp="1"/>
          </p:cNvSpPr>
          <p:nvPr>
            <p:ph sz="half" idx="1"/>
          </p:nvPr>
        </p:nvSpPr>
        <p:spPr/>
        <p:txBody>
          <a:bodyPr/>
          <a:lstStyle/>
          <a:p>
            <a:r>
              <a:rPr lang="es-ES"/>
              <a:t>Son las formas cuyas partes se disponen a partir de un orden matemático. Es el caso de un cuadrado o de las celdas hexagonales del panal de una colmena.</a:t>
            </a:r>
          </a:p>
        </p:txBody>
      </p:sp>
      <p:pic>
        <p:nvPicPr>
          <p:cNvPr id="5" name="4 Marcador de contenido" descr="panales-de-la-abeja-con-la-miel-y-las-abejas-apicultura-88738979.jpg"/>
          <p:cNvPicPr>
            <a:picLocks noGrp="1" noChangeAspect="1"/>
          </p:cNvPicPr>
          <p:nvPr>
            <p:ph sz="half" idx="2"/>
          </p:nvPr>
        </p:nvPicPr>
        <p:blipFill>
          <a:blip r:embed="rId2" cstate="print"/>
          <a:stretch>
            <a:fillRect/>
          </a:stretch>
        </p:blipFill>
        <p:spPr>
          <a:xfrm>
            <a:off x="4499992" y="1844825"/>
            <a:ext cx="4464496" cy="345638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a:t>Ejemplo de forma según su estructura: plana</a:t>
            </a:r>
          </a:p>
        </p:txBody>
      </p:sp>
      <p:sp>
        <p:nvSpPr>
          <p:cNvPr id="3" name="2 Marcador de contenido"/>
          <p:cNvSpPr>
            <a:spLocks noGrp="1"/>
          </p:cNvSpPr>
          <p:nvPr>
            <p:ph sz="half" idx="1"/>
          </p:nvPr>
        </p:nvSpPr>
        <p:spPr/>
        <p:txBody>
          <a:bodyPr>
            <a:normAutofit fontScale="40000" lnSpcReduction="20000"/>
          </a:bodyPr>
          <a:lstStyle/>
          <a:p>
            <a:r>
              <a:rPr lang="es-ES" sz="4000"/>
              <a:t>Planas: tienen dos dimensiones (bidimensionales), como las hojas de papel, pantalla de cine.</a:t>
            </a:r>
          </a:p>
          <a:p>
            <a:pPr>
              <a:buNone/>
            </a:pPr>
            <a:endParaRPr lang="es-ES"/>
          </a:p>
          <a:p>
            <a:endParaRPr lang="es-ES"/>
          </a:p>
          <a:p>
            <a:r>
              <a:rPr lang="es-ES" b="1"/>
              <a:t>Joan Miró</a:t>
            </a:r>
          </a:p>
          <a:p>
            <a:r>
              <a:rPr lang="es-ES"/>
              <a:t>Pintor</a:t>
            </a:r>
          </a:p>
          <a:p>
            <a:r>
              <a:rPr lang="es-ES"/>
              <a:t>Joan Miró i </a:t>
            </a:r>
            <a:r>
              <a:rPr lang="es-ES" err="1"/>
              <a:t>Ferrà</a:t>
            </a:r>
            <a:r>
              <a:rPr lang="es-ES"/>
              <a:t> fue un pintor, escultor, grabador y ceramista español, considerado uno de los máximos representantes del surrealismo. En sus obras reflejó su interés en el subconsciente, en lo «infantil» y en la cultura y tradiciones de Cataluña. Aunque se le asocia al arte abstracto por su estilo maduro de formas estilizadas e imaginarias, en su juventud se inició en la figuración, con fuertes influencias </a:t>
            </a:r>
            <a:r>
              <a:rPr lang="es-ES" err="1"/>
              <a:t>fauvistas</a:t>
            </a:r>
            <a:r>
              <a:rPr lang="es-ES"/>
              <a:t>, cubistas y expresionistas, pasando a una pintura plana con cierto aire </a:t>
            </a:r>
            <a:r>
              <a:rPr lang="es-ES" err="1"/>
              <a:t>naïf</a:t>
            </a:r>
            <a:r>
              <a:rPr lang="es-ES"/>
              <a:t>, como lo es su conocido cuadro La Masía del año 1920. A partir de su estancia en París, su obra se vuelve más fantasiosa y onírica, coincidiendo con los puntos del surrealismo e incorporándose a este movimiento. En numerosas entrevistas y escritos que datan de la década de 1930, Miró manifestó su deseo de abandonar los métodos convencionales de pintura, en sus propias palabras de "matarlos, asesinarlos o violarlos", para poder favorecer una forma de expresión que fuese contemporánea, y no querer doblegarse a sus exigencias y a su estética ni siquiera con sus compromisos hacia los surrealistas.</a:t>
            </a:r>
          </a:p>
          <a:p>
            <a:r>
              <a:rPr lang="es-ES" b="1"/>
              <a:t>Vivió:</a:t>
            </a:r>
            <a:r>
              <a:rPr lang="es-ES"/>
              <a:t> 20 de abr. de 1893 - 25 de dic. de 1983 (edad 90)</a:t>
            </a:r>
          </a:p>
          <a:p>
            <a:endParaRPr lang="es-ES"/>
          </a:p>
        </p:txBody>
      </p:sp>
      <p:pic>
        <p:nvPicPr>
          <p:cNvPr id="5" name="4 Marcador de contenido" descr="R2f44a4c156a6e3ed6a1d1b94a66fbbfd.jpg"/>
          <p:cNvPicPr>
            <a:picLocks noGrp="1" noChangeAspect="1"/>
          </p:cNvPicPr>
          <p:nvPr>
            <p:ph sz="half" idx="2"/>
          </p:nvPr>
        </p:nvPicPr>
        <p:blipFill>
          <a:blip r:embed="rId2" cstate="print"/>
          <a:stretch>
            <a:fillRect/>
          </a:stretch>
        </p:blipFill>
        <p:spPr>
          <a:xfrm>
            <a:off x="4241800" y="2082214"/>
            <a:ext cx="3298825" cy="414772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1163</Words>
  <Application>Microsoft Office PowerPoint</Application>
  <PresentationFormat>Presentación en pantalla (4:3)</PresentationFormat>
  <Paragraphs>84</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Ion</vt:lpstr>
      <vt:lpstr>TEMA 5</vt:lpstr>
      <vt:lpstr>DEFINICIÓN DE FORMA</vt:lpstr>
      <vt:lpstr>TIPOS DE FORMAS</vt:lpstr>
      <vt:lpstr>Ejemplo de forma según origen natural</vt:lpstr>
      <vt:lpstr>Ejemplo de forma según origen artificial</vt:lpstr>
      <vt:lpstr>FRANZ MARC</vt:lpstr>
      <vt:lpstr>Ejemplo forma según su estructura: orgánica</vt:lpstr>
      <vt:lpstr>Ejemplo forma según su estructura: geométrica</vt:lpstr>
      <vt:lpstr>Ejemplo de forma según su estructura: plana</vt:lpstr>
      <vt:lpstr>Ejemplo de forma según su estructura: volumétrica</vt:lpstr>
      <vt:lpstr>EJERCICIOS</vt:lpstr>
      <vt:lpstr> LA  FORMA es la apariencia externa de los cuerpos, ya sean objetos, animales, edificios, seres humanos, etc. Todo lo que tiene materia tiene forma. Los recursos básicos para dibujar una forma son el contorno, la silueta y el dintorno</vt:lpstr>
      <vt:lpstr>CONTORNO</vt:lpstr>
      <vt:lpstr>SILUETA</vt:lpstr>
      <vt:lpstr>DINTORNO</vt:lpstr>
      <vt:lpstr>EJERCICIO</vt:lpstr>
      <vt:lpstr>EXPRESIVIDAD DE LAS FORMAS</vt:lpstr>
      <vt:lpstr>Formas cerradas</vt:lpstr>
      <vt:lpstr>Formas abiertas</vt:lpstr>
      <vt:lpstr>EJERCICIO</vt:lpstr>
      <vt:lpstr>RELACIONES ESPACIALES ENTRE LAS FORMAS</vt:lpstr>
      <vt:lpstr>SUPERPOSICIÓN Si sobre un soporte plano dibujamos o pegamos formas que se tapan parcialmente estamos creando un espacio tridimensional</vt:lpstr>
      <vt:lpstr>DISMINUCIÓN DE TAMAÑO  Cuando sobre un soporte plano dibujamos o pegamos formas de distintos tamaños conseguimos crear un efecto de profundidad </vt:lpstr>
      <vt:lpstr>CONTRASTE</vt:lpstr>
      <vt:lpstr>Ejercicio </vt:lpstr>
      <vt:lpstr>Ejercicio: crear sensación de movimiento</vt:lpstr>
      <vt:lpstr> Rellena el interior de la figura con colores variados sin delimitar los perfiles de los dedos. Marca con más intensidad algunos contornos</vt:lpstr>
      <vt:lpstr>ABSTRACCIÓN</vt:lpstr>
      <vt:lpstr>LA HABITACIÓN DEL PENSAMIENTO ABSTRACTO</vt:lpstr>
      <vt:lpstr>Diapositiva 30</vt:lpstr>
      <vt:lpstr>Diapositiva 31</vt:lpstr>
      <vt:lpstr>Diapositiva 32</vt:lpstr>
      <vt:lpstr>Diapositiva 33</vt:lpstr>
      <vt:lpstr>Diapositiva 34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5</dc:title>
  <dc:creator>admin</dc:creator>
  <cp:lastModifiedBy>admin</cp:lastModifiedBy>
  <cp:revision>5</cp:revision>
  <dcterms:created xsi:type="dcterms:W3CDTF">2021-01-31T15:39:49Z</dcterms:created>
  <dcterms:modified xsi:type="dcterms:W3CDTF">2023-08-31T16:04:23Z</dcterms:modified>
</cp:coreProperties>
</file>