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6" r:id="rId5"/>
    <p:sldId id="258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59" r:id="rId14"/>
    <p:sldId id="260" r:id="rId15"/>
    <p:sldId id="261" r:id="rId16"/>
    <p:sldId id="275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62" r:id="rId25"/>
    <p:sldId id="263" r:id="rId26"/>
    <p:sldId id="264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EAEF7-9172-AD3E-BF4F-08E3723DCD1B}" v="1" dt="2021-10-18T14:12:41.475"/>
    <p1510:client id="{80E96C91-4D34-1BD0-A894-A25E630DFD9A}" v="1" dt="2021-10-21T11:07:44.071"/>
    <p1510:client id="{DCFAF897-917D-292D-E651-1505A5EBA0B7}" v="3" dt="2022-10-17T14:45:41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7" autoAdjust="0"/>
  </p:normalViewPr>
  <p:slideViewPr>
    <p:cSldViewPr>
      <p:cViewPr>
        <p:scale>
          <a:sx n="75" d="100"/>
          <a:sy n="75" d="100"/>
        </p:scale>
        <p:origin x="-115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1650-7B2A-4EC4-91CD-239447F134E7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BAF0-F42B-490F-BF61-A00E09A165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  </a:t>
            </a:r>
            <a:br>
              <a:rPr lang="es-ES" dirty="0"/>
            </a:br>
            <a:r>
              <a:rPr lang="es-ES" dirty="0"/>
              <a:t>TEMA </a:t>
            </a:r>
            <a:r>
              <a:rPr lang="es-ES" dirty="0" smtClean="0"/>
              <a:t>1. </a:t>
            </a:r>
            <a:r>
              <a:rPr lang="es-ES" b="1" u="sng" dirty="0"/>
              <a:t>ELEMENTOS BÁSICOS DE LA EXPRESIÓN PLÁSTICA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EL PUNTO, LA LÍNEA, EL PLANO LA TEXTURA</a:t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trabajados con rotuladores</a:t>
            </a:r>
            <a:endParaRPr lang="es-ES" dirty="0"/>
          </a:p>
        </p:txBody>
      </p:sp>
      <p:pic>
        <p:nvPicPr>
          <p:cNvPr id="4" name="3 Marcador de contenido" descr="Image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108" y="1600200"/>
            <a:ext cx="5973784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4312"/>
            <a:ext cx="8424935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8032"/>
            <a:ext cx="8424935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CONCENTRACIÓN Y DISPERSIÓN</a:t>
            </a:r>
          </a:p>
        </p:txBody>
      </p:sp>
      <p:pic>
        <p:nvPicPr>
          <p:cNvPr id="4" name="3 Marcador de contenido" descr="piu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988840"/>
            <a:ext cx="4445843" cy="27178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ATENCIÓN INDICACCIÓN</a:t>
            </a:r>
          </a:p>
        </p:txBody>
      </p:sp>
      <p:pic>
        <p:nvPicPr>
          <p:cNvPr id="4" name="3 Marcador de contenido" descr="indicació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3826346" cy="243460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PROFUNDIDAD</a:t>
            </a:r>
          </a:p>
        </p:txBody>
      </p:sp>
      <p:pic>
        <p:nvPicPr>
          <p:cNvPr id="4" name="3 Marcador de contenido" descr="profundid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320480" cy="33843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PUNTILLISMO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El </a:t>
            </a:r>
            <a:r>
              <a:rPr lang="es-ES" b="1" dirty="0" smtClean="0"/>
              <a:t>Puntillismo</a:t>
            </a:r>
            <a:r>
              <a:rPr lang="es-ES" dirty="0" smtClean="0"/>
              <a:t> es un estilo de pintura que consiste en hacer un dibujo mediante puntos. Aparece por primera vez en 1880, encabezado por el pintor </a:t>
            </a:r>
            <a:r>
              <a:rPr lang="es-ES" b="1" i="1" dirty="0" smtClean="0"/>
              <a:t>Georges Seurat</a:t>
            </a:r>
            <a:r>
              <a:rPr lang="es-ES" dirty="0" smtClean="0"/>
              <a:t>. El procedimiento de este tipo de  pintura consiste en poner puntos de colores puros en vez de pinceladas sobre la tela.</a:t>
            </a:r>
            <a:endParaRPr lang="es-ES" dirty="0"/>
          </a:p>
        </p:txBody>
      </p:sp>
      <p:pic>
        <p:nvPicPr>
          <p:cNvPr id="6" name="5 Marcador de contenido" descr="seura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0"/>
            <a:ext cx="4038600" cy="2712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5" y="85725"/>
            <a:ext cx="5429250" cy="66865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n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9" y="836712"/>
            <a:ext cx="6984776" cy="54005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3725" y="1085850"/>
            <a:ext cx="2876550" cy="46863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Los elementos fundamentales del arte plástico son: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smtClean="0"/>
              <a:t>punto.</a:t>
            </a:r>
            <a:endParaRPr lang="es-ES" dirty="0"/>
          </a:p>
          <a:p>
            <a:r>
              <a:rPr lang="es-ES" dirty="0"/>
              <a:t>La </a:t>
            </a:r>
            <a:r>
              <a:rPr lang="es-ES" dirty="0" smtClean="0"/>
              <a:t>línea.</a:t>
            </a:r>
            <a:endParaRPr lang="es-ES" dirty="0"/>
          </a:p>
          <a:p>
            <a:r>
              <a:rPr lang="es-ES" dirty="0"/>
              <a:t>El plano la </a:t>
            </a:r>
            <a:r>
              <a:rPr lang="es-ES" dirty="0" smtClean="0"/>
              <a:t>textura.</a:t>
            </a:r>
            <a:endParaRPr lang="es-ES" dirty="0"/>
          </a:p>
          <a:p>
            <a:r>
              <a:rPr lang="es-ES" dirty="0"/>
              <a:t>El </a:t>
            </a:r>
            <a:r>
              <a:rPr lang="es-ES" dirty="0" smtClean="0"/>
              <a:t>color.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737" y="1181100"/>
            <a:ext cx="4200525" cy="4495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185" y="404664"/>
            <a:ext cx="5145630" cy="61206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185" y="548680"/>
            <a:ext cx="5093095" cy="59766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Ahora te </a:t>
            </a:r>
            <a:r>
              <a:rPr lang="es-ES" smtClean="0"/>
              <a:t>toca experimentar.</a:t>
            </a:r>
            <a:endParaRPr lang="es-ES" dirty="0" smtClean="0"/>
          </a:p>
          <a:p>
            <a:r>
              <a:rPr lang="es-ES" dirty="0" smtClean="0"/>
              <a:t>Realiza una obra propia con la técnica del puntillismo.</a:t>
            </a:r>
          </a:p>
          <a:p>
            <a:r>
              <a:rPr lang="es-ES" dirty="0" smtClean="0"/>
              <a:t>Primero haz un boceto.</a:t>
            </a:r>
          </a:p>
          <a:p>
            <a:r>
              <a:rPr lang="es-ES" dirty="0" smtClean="0"/>
              <a:t>Con mucha paciencia y utilizando, rotuladores, lápices de grafito, acuarelas… comienza a colorear con puntos. Puedes utilizar los colores que quieras y recuerda que los colores se pueden mezclar. 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LÍNEA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línea se define en la expresión plástica como  un punto en movimiento.</a:t>
            </a:r>
          </a:p>
          <a:p>
            <a:endParaRPr lang="es-ES" dirty="0"/>
          </a:p>
        </p:txBody>
      </p:sp>
      <p:pic>
        <p:nvPicPr>
          <p:cNvPr id="4" name="3 Imagen" descr="expresion de la line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7128792" cy="38678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Clasificación:</a:t>
            </a:r>
            <a:br>
              <a:rPr lang="es-ES" dirty="0"/>
            </a:br>
            <a:r>
              <a:rPr lang="es-ES" dirty="0"/>
              <a:t>1. simples: rectas y curvas</a:t>
            </a:r>
            <a:br>
              <a:rPr lang="es-ES" dirty="0"/>
            </a:br>
            <a:r>
              <a:rPr lang="es-ES" dirty="0"/>
              <a:t>   2. compuestas: quebradas, onduladas y mixtas</a:t>
            </a:r>
          </a:p>
        </p:txBody>
      </p:sp>
      <p:pic>
        <p:nvPicPr>
          <p:cNvPr id="4" name="3 Marcador de contenido" descr="tipos de line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852936"/>
            <a:ext cx="6264696" cy="288032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Capacidad expresiva de la línea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Como elemento compositivo: horizontales, verticales, inclinadas.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Como elemento gráfico: para crear sensación de volumen y transmitir emociones</a:t>
            </a:r>
          </a:p>
          <a:p>
            <a:endParaRPr lang="es-ES" dirty="0"/>
          </a:p>
        </p:txBody>
      </p:sp>
      <p:pic>
        <p:nvPicPr>
          <p:cNvPr id="4" name="3 Imagen" descr="posicion de line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492896"/>
            <a:ext cx="1800200" cy="1224136"/>
          </a:xfrm>
          <a:prstGeom prst="rect">
            <a:avLst/>
          </a:prstGeom>
        </p:spPr>
      </p:pic>
      <p:pic>
        <p:nvPicPr>
          <p:cNvPr id="5" name="4 Imagen" descr="expresion de la line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869160"/>
            <a:ext cx="339472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980728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Cuando un punto se mueve, su recorrido se transforma en una línea, la línea tiene largo (y ancho), tiene posición y dirección. Esta limitada por puntos. Forma los bordes de un plano. La línea puede definir las formas mediante el dibujo de su contorno. </a:t>
            </a:r>
            <a:r>
              <a:rPr lang="es-ES" sz="2800" dirty="0" smtClean="0"/>
              <a:t>​</a:t>
            </a:r>
            <a:br>
              <a:rPr lang="es-ES" sz="2800" dirty="0" smtClean="0"/>
            </a:br>
            <a:r>
              <a:rPr lang="es-ES" sz="2800" b="1" dirty="0" smtClean="0"/>
              <a:t>Según sea la trayectoria, obtendremos líneas rectas, curvas, abiertas, cerradas, quebradas, mixtas, onduladas, etc. Según la posición que las líneas tengan respecto a un punto, respecto a una línea o respecto al plano, pueden ser paralelas, divergentes, convergentes, perpendiculares, etc.</a:t>
            </a:r>
            <a:r>
              <a:rPr lang="es-ES" sz="2800" dirty="0" smtClean="0"/>
              <a:t>​</a:t>
            </a:r>
            <a:br>
              <a:rPr lang="es-ES" sz="2800" dirty="0" smtClean="0"/>
            </a:br>
            <a:r>
              <a:rPr lang="es-ES" sz="2800" b="1" dirty="0" smtClean="0"/>
              <a:t> </a:t>
            </a:r>
            <a:r>
              <a:rPr lang="es-ES" sz="2800" dirty="0" smtClean="0"/>
              <a:t>​</a:t>
            </a:r>
            <a:endParaRPr lang="es-E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LASES DE LÍNEAS.png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CLASES DE LÍNEAS.png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3 Imagen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1492" y="1113677"/>
            <a:ext cx="4781016" cy="46306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916833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/>
              <a:t>Las líneas rectas expresan robustez y rigidez, mientras que las líneas curvas expresan dinamismo y vitalidad.  Las líneas horizontales nos sugieren tranquilidad y reposo. Esta es la sensación que recibimos cuando contemplamos el mar, una llanura.</a:t>
            </a:r>
            <a:endParaRPr lang="es-E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OBSERVA y contesta</a:t>
            </a:r>
            <a:endParaRPr lang="es-ES" dirty="0"/>
          </a:p>
        </p:txBody>
      </p:sp>
      <p:pic>
        <p:nvPicPr>
          <p:cNvPr id="7" name="6 Marcador de contenido" descr="ve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340768"/>
            <a:ext cx="4536504" cy="4762500"/>
          </a:xfrm>
        </p:spPr>
      </p:pic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691063"/>
          </a:xfrm>
        </p:spPr>
        <p:txBody>
          <a:bodyPr>
            <a:noAutofit/>
          </a:bodyPr>
          <a:lstStyle/>
          <a:p>
            <a:r>
              <a:rPr lang="es-ES" sz="2400" dirty="0" smtClean="0"/>
              <a:t>¿Se pueden tocar las obras de arte en un museo?¿ Por qué piensas que esta si  puede tocarse? ¿Qué ventajas tiene poder tocar una obra de arte?</a:t>
            </a:r>
          </a:p>
          <a:p>
            <a:r>
              <a:rPr lang="es-ES" sz="2400" dirty="0" smtClean="0"/>
              <a:t>EXPERIMENTA cierra los ojos e intenta reconocer un objeto.</a:t>
            </a:r>
          </a:p>
          <a:p>
            <a:r>
              <a:rPr lang="es-ES" sz="2400" dirty="0" smtClean="0"/>
              <a:t>Ahora cuéntanos.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204864"/>
            <a:ext cx="7776864" cy="361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Las líneas verticales expresan una tensión que implica sensaciones de fuerza, equilibrio y espiritualidad. Recibimos estas sensaciones al contemplar un conjunto de árboles altos y derechos. Las líneas oblicuas nos transmiten sensaciones de actividad y movimiento.</a:t>
            </a:r>
            <a:endParaRPr lang="es-E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60" y="1104900"/>
            <a:ext cx="658368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147" y="1503947"/>
            <a:ext cx="5579706" cy="38501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OPTICAL ART OP-ART  ARTE CINÉTICO O DEL MOVIMIENTO. LA MAGIA DE LA LÍNEA QUE SE MUEVE EN TU MENTE.</a:t>
            </a:r>
            <a:endParaRPr lang="es-ES" dirty="0"/>
          </a:p>
        </p:txBody>
      </p:sp>
      <p:pic>
        <p:nvPicPr>
          <p:cNvPr id="4" name="3 Marcador de contenido" descr="Image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6389" y="2537524"/>
            <a:ext cx="3333135" cy="311169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32106"/>
            <a:ext cx="5616624" cy="434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5" y="764704"/>
            <a:ext cx="6048672" cy="532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Actividad: paso 1</a:t>
            </a:r>
            <a:endParaRPr lang="es-ES" dirty="0"/>
          </a:p>
        </p:txBody>
      </p:sp>
      <p:pic>
        <p:nvPicPr>
          <p:cNvPr id="5" name="4 Marcador de contenido" descr="Image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2301" y="1600200"/>
            <a:ext cx="3639398" cy="478112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1420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Una vez realizado el esbozo del dibujo, continuaremos el mismo con líneas paralelas.</a:t>
            </a:r>
            <a:endParaRPr lang="es-ES" dirty="0"/>
          </a:p>
        </p:txBody>
      </p:sp>
      <p:pic>
        <p:nvPicPr>
          <p:cNvPr id="4" name="3 Marcador de contenido" descr="Image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573511" cy="372268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73306"/>
            <a:ext cx="4104456" cy="45919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n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393" y="0"/>
            <a:ext cx="48732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PUNTO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 </a:t>
            </a:r>
            <a:r>
              <a:rPr lang="es-ES" b="1" i="1" dirty="0" smtClean="0"/>
              <a:t>punto</a:t>
            </a:r>
            <a:r>
              <a:rPr lang="es-ES" dirty="0" smtClean="0"/>
              <a:t> se concibe como un marcador de espacio y en el ojo ejerce una fuerte atracción en su existencia natural o con un fin determinado cuando es el hombre quien lo sitúa.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7" name="6 Imagen" descr="Image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3" y="3645024"/>
            <a:ext cx="2736304" cy="294513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4640"/>
            <a:ext cx="9144000" cy="418871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75" y="904875"/>
            <a:ext cx="733425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DIBUJOS DE CIUDADES CON LÍNEAS EN 3D</a:t>
            </a:r>
            <a:endParaRPr lang="es-ES" dirty="0"/>
          </a:p>
        </p:txBody>
      </p:sp>
      <p:pic>
        <p:nvPicPr>
          <p:cNvPr id="4" name="3 Marcador de contenido" descr="Imagen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116826"/>
            <a:ext cx="5760640" cy="4336509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75" y="847725"/>
            <a:ext cx="7334250" cy="5162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PLANO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El plano se define como una superficie de dos dimensiones: altura y anchura. Es infinito pero se delimita dando lugar a las formas plana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de las formas planas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Geométricas.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Orgánicos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 </a:t>
            </a:r>
          </a:p>
        </p:txBody>
      </p:sp>
      <p:pic>
        <p:nvPicPr>
          <p:cNvPr id="4" name="3 Imagen" descr="regular-pla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7272808" cy="2160240"/>
          </a:xfrm>
          <a:prstGeom prst="rect">
            <a:avLst/>
          </a:prstGeom>
        </p:spPr>
      </p:pic>
      <p:pic>
        <p:nvPicPr>
          <p:cNvPr id="5" name="4 Imagen" descr="irregular-pla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013176"/>
            <a:ext cx="8093968" cy="161684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Capacidad expresiva del plano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Como receptor de los demás elementos plásticos</a:t>
            </a:r>
          </a:p>
          <a:p>
            <a:r>
              <a:rPr lang="es-ES" dirty="0"/>
              <a:t>Como elemento compositivo</a:t>
            </a:r>
          </a:p>
          <a:p>
            <a:endParaRPr lang="es-ES" dirty="0"/>
          </a:p>
        </p:txBody>
      </p:sp>
      <p:pic>
        <p:nvPicPr>
          <p:cNvPr id="4" name="3 Imagen" descr="profundi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501008"/>
            <a:ext cx="597666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Como elemento estructurados de formas volumétricas</a:t>
            </a:r>
          </a:p>
          <a:p>
            <a:endParaRPr lang="es-ES" dirty="0"/>
          </a:p>
        </p:txBody>
      </p:sp>
      <p:pic>
        <p:nvPicPr>
          <p:cNvPr id="4" name="3 Imagen" descr="profundida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52705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TEXTURA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1656184"/>
          </a:xfrm>
        </p:spPr>
        <p:txBody>
          <a:bodyPr/>
          <a:lstStyle/>
          <a:p>
            <a:r>
              <a:rPr lang="es-ES" dirty="0"/>
              <a:t>Aspecto visual o sensación táctil de las superficies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Clasificación de las texturas según su origen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Naturales: las que se encuentran en la naturaleza</a:t>
            </a:r>
          </a:p>
        </p:txBody>
      </p:sp>
      <p:pic>
        <p:nvPicPr>
          <p:cNvPr id="4" name="3 Imagen" descr="lenguaje-030.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92430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Capacidad </a:t>
            </a:r>
            <a:r>
              <a:rPr lang="es-ES" dirty="0" smtClean="0"/>
              <a:t>expresiva del punto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 el elemento más simple de la expresión plástica y visual, ocupa un espacio muy pequeño sobre la superficie en la que se dibuja.</a:t>
            </a:r>
          </a:p>
          <a:p>
            <a:r>
              <a:rPr lang="es-ES" dirty="0" smtClean="0"/>
              <a:t>Como </a:t>
            </a:r>
            <a:r>
              <a:rPr lang="es-ES" dirty="0"/>
              <a:t>elemento compositivo. Concentración y </a:t>
            </a:r>
            <a:r>
              <a:rPr lang="es-ES" dirty="0" smtClean="0"/>
              <a:t>dispersión.</a:t>
            </a:r>
            <a:endParaRPr lang="es-ES" dirty="0"/>
          </a:p>
          <a:p>
            <a:r>
              <a:rPr lang="es-ES" dirty="0"/>
              <a:t>Como foco de atención o </a:t>
            </a:r>
            <a:r>
              <a:rPr lang="es-ES" dirty="0" smtClean="0"/>
              <a:t>indicación.</a:t>
            </a:r>
            <a:endParaRPr lang="es-ES" dirty="0"/>
          </a:p>
          <a:p>
            <a:r>
              <a:rPr lang="es-ES" dirty="0"/>
              <a:t>Como elemento para crear sensación de </a:t>
            </a:r>
            <a:r>
              <a:rPr lang="es-ES" dirty="0" smtClean="0"/>
              <a:t>profundidad.</a:t>
            </a:r>
            <a:endParaRPr lang="es-E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Artificiales: las elaboradas por medios manuales o mecánicos</a:t>
            </a:r>
          </a:p>
        </p:txBody>
      </p:sp>
      <p:pic>
        <p:nvPicPr>
          <p:cNvPr id="4" name="3 Imagen" descr="imag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124200"/>
            <a:ext cx="3888432" cy="224901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Texturas táctiles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pueden percibir por medio del tacto</a:t>
            </a:r>
          </a:p>
        </p:txBody>
      </p:sp>
      <p:pic>
        <p:nvPicPr>
          <p:cNvPr id="5" name="4 Imagen" descr="lenguaje-033.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348880"/>
            <a:ext cx="3800475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Texturas gráficas o visuales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que solo se perciben con la vista</a:t>
            </a:r>
          </a:p>
        </p:txBody>
      </p:sp>
      <p:pic>
        <p:nvPicPr>
          <p:cNvPr id="4" name="3 Imagen" descr="TEXT VIS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492896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Visualmente los puntos los conectamos</a:t>
            </a:r>
            <a:endParaRPr lang="es-ES" dirty="0"/>
          </a:p>
        </p:txBody>
      </p:sp>
      <p:pic>
        <p:nvPicPr>
          <p:cNvPr id="4" name="3 Marcador de contenido" descr="Image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0415" y="1600200"/>
            <a:ext cx="722317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Ejemplos de valores y texturas creadas con puntos.</a:t>
            </a:r>
            <a:endParaRPr lang="es-ES" dirty="0"/>
          </a:p>
        </p:txBody>
      </p:sp>
      <p:pic>
        <p:nvPicPr>
          <p:cNvPr id="4" name="3 Marcador de contenido" descr="Imagen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6239" y="1600200"/>
            <a:ext cx="7231521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>
            <a:normAutofit fontScale="90000"/>
          </a:bodyPr>
          <a:lstStyle/>
          <a:p>
            <a:r>
              <a:rPr lang="es-ES" b="1" i="1" dirty="0" smtClean="0"/>
              <a:t>El Punto</a:t>
            </a:r>
            <a:r>
              <a:rPr lang="es-ES" dirty="0" smtClean="0"/>
              <a:t> puede ser usado de manera concentrada o dispersa, se obtienen así, muchas posibilidades dentro del plano gráfico</a:t>
            </a:r>
            <a:endParaRPr lang="es-ES" dirty="0"/>
          </a:p>
        </p:txBody>
      </p:sp>
      <p:pic>
        <p:nvPicPr>
          <p:cNvPr id="4" name="3 Marcador de contenido" descr="Image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8916" y="2565400"/>
            <a:ext cx="4953181" cy="35607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 del puntillismo</a:t>
            </a:r>
            <a:endParaRPr lang="es-ES" dirty="0"/>
          </a:p>
        </p:txBody>
      </p:sp>
      <p:pic>
        <p:nvPicPr>
          <p:cNvPr id="4" name="3 Marcador de contenido" descr="Image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0865" y="1600200"/>
            <a:ext cx="760226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446</Words>
  <Application>Microsoft Office PowerPoint</Application>
  <PresentationFormat>Presentación en pantalla (4:3)</PresentationFormat>
  <Paragraphs>76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   TEMA 1. ELEMENTOS BÁSICOS DE LA EXPRESIÓN PLÁSTICA EL PUNTO, LA LÍNEA, EL PLANO LA TEXTURA </vt:lpstr>
      <vt:lpstr>Los elementos fundamentales del arte plástico son:</vt:lpstr>
      <vt:lpstr>OBSERVA y contesta</vt:lpstr>
      <vt:lpstr>EL PUNTO</vt:lpstr>
      <vt:lpstr> Capacidad expresiva del punto</vt:lpstr>
      <vt:lpstr>Visualmente los puntos los conectamos</vt:lpstr>
      <vt:lpstr>Ejemplos de valores y texturas creadas con puntos.</vt:lpstr>
      <vt:lpstr>El Punto puede ser usado de manera concentrada o dispersa, se obtienen así, muchas posibilidades dentro del plano gráfico</vt:lpstr>
      <vt:lpstr>Técnica del puntillismo</vt:lpstr>
      <vt:lpstr>Puntos trabajados con rotuladores</vt:lpstr>
      <vt:lpstr>Diapositiva 11</vt:lpstr>
      <vt:lpstr>Diapositiva 12</vt:lpstr>
      <vt:lpstr>CONCENTRACIÓN Y DISPERSIÓN</vt:lpstr>
      <vt:lpstr>ATENCIÓN INDICACCIÓN</vt:lpstr>
      <vt:lpstr>PROFUNDIDAD</vt:lpstr>
      <vt:lpstr>EL PUNTILLISMO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ACTIVIDAD</vt:lpstr>
      <vt:lpstr>LA LÍNEA</vt:lpstr>
      <vt:lpstr> Clasificación: 1. simples: rectas y curvas    2. compuestas: quebradas, onduladas y mixtas</vt:lpstr>
      <vt:lpstr>Capacidad expresiva de la línea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OPTICAL ART OP-ART  ARTE CINÉTICO O DEL MOVIMIENTO. LA MAGIA DE LA LÍNEA QUE SE MUEVE EN TU MENTE.</vt:lpstr>
      <vt:lpstr>Diapositiva 34</vt:lpstr>
      <vt:lpstr>Diapositiva 35</vt:lpstr>
      <vt:lpstr>Actividad: paso 1</vt:lpstr>
      <vt:lpstr>Una vez realizado el esbozo del dibujo, continuaremos el mismo con líneas paralelas.</vt:lpstr>
      <vt:lpstr>Diapositiva 38</vt:lpstr>
      <vt:lpstr>Diapositiva 39</vt:lpstr>
      <vt:lpstr>Diapositiva 40</vt:lpstr>
      <vt:lpstr>Diapositiva 41</vt:lpstr>
      <vt:lpstr>DIBUJOS DE CIUDADES CON LÍNEAS EN 3D</vt:lpstr>
      <vt:lpstr>Diapositiva 43</vt:lpstr>
      <vt:lpstr>EL PLANO</vt:lpstr>
      <vt:lpstr>Clasificación de las formas planas</vt:lpstr>
      <vt:lpstr>Capacidad expresiva del plano</vt:lpstr>
      <vt:lpstr>Diapositiva 47</vt:lpstr>
      <vt:lpstr>LA TEXTURA </vt:lpstr>
      <vt:lpstr>Clasificación de las texturas según su origen</vt:lpstr>
      <vt:lpstr>Diapositiva 50</vt:lpstr>
      <vt:lpstr>Texturas táctiles</vt:lpstr>
      <vt:lpstr>Texturas gráficas o visuales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BÁSICOS DE LA EXPRESIÓN PLÁSTICA</dc:title>
  <dc:creator>admin</dc:creator>
  <cp:lastModifiedBy>admin</cp:lastModifiedBy>
  <cp:revision>32</cp:revision>
  <dcterms:created xsi:type="dcterms:W3CDTF">2020-10-19T18:11:57Z</dcterms:created>
  <dcterms:modified xsi:type="dcterms:W3CDTF">2023-08-31T15:09:50Z</dcterms:modified>
</cp:coreProperties>
</file>